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6" r:id="rId13"/>
    <p:sldId id="268" r:id="rId14"/>
    <p:sldId id="269" r:id="rId15"/>
    <p:sldId id="270" r:id="rId16"/>
    <p:sldId id="271" r:id="rId17"/>
    <p:sldId id="273" r:id="rId18"/>
    <p:sldId id="272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5" r:id="rId39"/>
    <p:sldId id="294" r:id="rId40"/>
    <p:sldId id="296" r:id="rId41"/>
    <p:sldId id="297" r:id="rId42"/>
    <p:sldId id="299" r:id="rId43"/>
    <p:sldId id="298" r:id="rId44"/>
    <p:sldId id="300" r:id="rId45"/>
    <p:sldId id="302" r:id="rId46"/>
    <p:sldId id="301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 showGuides="1">
      <p:cViewPr varScale="1">
        <p:scale>
          <a:sx n="95" d="100"/>
          <a:sy n="95" d="100"/>
        </p:scale>
        <p:origin x="84" y="150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microsoft.com/office/2016/11/relationships/changesInfo" Target="changesInfos/changesInfo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ARLOS FRÍAS RUIZ" userId="373ea536-0f27-45a9-925b-0c37333ca276" providerId="ADAL" clId="{56DA48AC-697B-4CC7-8A94-2D5A63DA136D}"/>
    <pc:docChg chg="undo redo custSel addSld delSld modSld sldOrd">
      <pc:chgData name="CARLOS FRÍAS RUIZ" userId="373ea536-0f27-45a9-925b-0c37333ca276" providerId="ADAL" clId="{56DA48AC-697B-4CC7-8A94-2D5A63DA136D}" dt="2017-12-12T23:41:38.089" v="1554" actId="20577"/>
      <pc:docMkLst>
        <pc:docMk/>
      </pc:docMkLst>
      <pc:sldChg chg="modSp">
        <pc:chgData name="CARLOS FRÍAS RUIZ" userId="373ea536-0f27-45a9-925b-0c37333ca276" providerId="ADAL" clId="{56DA48AC-697B-4CC7-8A94-2D5A63DA136D}" dt="2017-12-12T23:38:35.894" v="1483"/>
        <pc:sldMkLst>
          <pc:docMk/>
          <pc:sldMk cId="1770750800" sldId="256"/>
        </pc:sldMkLst>
        <pc:spChg chg="mod">
          <ac:chgData name="CARLOS FRÍAS RUIZ" userId="373ea536-0f27-45a9-925b-0c37333ca276" providerId="ADAL" clId="{56DA48AC-697B-4CC7-8A94-2D5A63DA136D}" dt="2017-12-12T23:38:35.894" v="1483"/>
          <ac:spMkLst>
            <pc:docMk/>
            <pc:sldMk cId="1770750800" sldId="256"/>
            <ac:spMk id="3" creationId="{FDCC82D8-712F-467C-B459-394B54BB326D}"/>
          </ac:spMkLst>
        </pc:spChg>
      </pc:sldChg>
      <pc:sldChg chg="modSp">
        <pc:chgData name="CARLOS FRÍAS RUIZ" userId="373ea536-0f27-45a9-925b-0c37333ca276" providerId="ADAL" clId="{56DA48AC-697B-4CC7-8A94-2D5A63DA136D}" dt="2017-12-12T18:40:32.607" v="29" actId="255"/>
        <pc:sldMkLst>
          <pc:docMk/>
          <pc:sldMk cId="57314968" sldId="262"/>
        </pc:sldMkLst>
        <pc:spChg chg="mod">
          <ac:chgData name="CARLOS FRÍAS RUIZ" userId="373ea536-0f27-45a9-925b-0c37333ca276" providerId="ADAL" clId="{56DA48AC-697B-4CC7-8A94-2D5A63DA136D}" dt="2017-12-12T18:40:32.607" v="29" actId="255"/>
          <ac:spMkLst>
            <pc:docMk/>
            <pc:sldMk cId="57314968" sldId="262"/>
            <ac:spMk id="2" creationId="{FD6F8989-07F0-4CC4-968C-CE33A4A40B4F}"/>
          </ac:spMkLst>
        </pc:spChg>
        <pc:graphicFrameChg chg="mod modGraphic">
          <ac:chgData name="CARLOS FRÍAS RUIZ" userId="373ea536-0f27-45a9-925b-0c37333ca276" providerId="ADAL" clId="{56DA48AC-697B-4CC7-8A94-2D5A63DA136D}" dt="2017-12-12T18:39:18.182" v="25" actId="255"/>
          <ac:graphicFrameMkLst>
            <pc:docMk/>
            <pc:sldMk cId="57314968" sldId="262"/>
            <ac:graphicFrameMk id="4" creationId="{A134BDAE-0532-41AD-AC3E-B6E195621069}"/>
          </ac:graphicFrameMkLst>
        </pc:graphicFrameChg>
      </pc:sldChg>
      <pc:sldChg chg="modSp">
        <pc:chgData name="CARLOS FRÍAS RUIZ" userId="373ea536-0f27-45a9-925b-0c37333ca276" providerId="ADAL" clId="{56DA48AC-697B-4CC7-8A94-2D5A63DA136D}" dt="2017-12-12T18:40:17.983" v="27" actId="20577"/>
        <pc:sldMkLst>
          <pc:docMk/>
          <pc:sldMk cId="3196294561" sldId="263"/>
        </pc:sldMkLst>
        <pc:spChg chg="mod">
          <ac:chgData name="CARLOS FRÍAS RUIZ" userId="373ea536-0f27-45a9-925b-0c37333ca276" providerId="ADAL" clId="{56DA48AC-697B-4CC7-8A94-2D5A63DA136D}" dt="2017-12-12T18:40:17.983" v="27" actId="20577"/>
          <ac:spMkLst>
            <pc:docMk/>
            <pc:sldMk cId="3196294561" sldId="263"/>
            <ac:spMk id="2" creationId="{B0C9E38C-46CE-4015-9BF9-2616B850F792}"/>
          </ac:spMkLst>
        </pc:spChg>
        <pc:graphicFrameChg chg="modGraphic">
          <ac:chgData name="CARLOS FRÍAS RUIZ" userId="373ea536-0f27-45a9-925b-0c37333ca276" providerId="ADAL" clId="{56DA48AC-697B-4CC7-8A94-2D5A63DA136D}" dt="2017-12-12T18:38:47.519" v="20" actId="207"/>
          <ac:graphicFrameMkLst>
            <pc:docMk/>
            <pc:sldMk cId="3196294561" sldId="263"/>
            <ac:graphicFrameMk id="11" creationId="{36633D63-F132-4810-98AD-320E0C10056C}"/>
          </ac:graphicFrameMkLst>
        </pc:graphicFrameChg>
        <pc:graphicFrameChg chg="modGraphic">
          <ac:chgData name="CARLOS FRÍAS RUIZ" userId="373ea536-0f27-45a9-925b-0c37333ca276" providerId="ADAL" clId="{56DA48AC-697B-4CC7-8A94-2D5A63DA136D}" dt="2017-12-12T18:38:41.256" v="19" actId="207"/>
          <ac:graphicFrameMkLst>
            <pc:docMk/>
            <pc:sldMk cId="3196294561" sldId="263"/>
            <ac:graphicFrameMk id="12" creationId="{5B567FC0-7EF0-4955-A774-8675FC2DAEFC}"/>
          </ac:graphicFrameMkLst>
        </pc:graphicFrameChg>
      </pc:sldChg>
      <pc:sldChg chg="modSp add">
        <pc:chgData name="CARLOS FRÍAS RUIZ" userId="373ea536-0f27-45a9-925b-0c37333ca276" providerId="ADAL" clId="{56DA48AC-697B-4CC7-8A94-2D5A63DA136D}" dt="2017-12-12T19:18:44.167" v="127" actId="27636"/>
        <pc:sldMkLst>
          <pc:docMk/>
          <pc:sldMk cId="3682562855" sldId="264"/>
        </pc:sldMkLst>
        <pc:spChg chg="mod">
          <ac:chgData name="CARLOS FRÍAS RUIZ" userId="373ea536-0f27-45a9-925b-0c37333ca276" providerId="ADAL" clId="{56DA48AC-697B-4CC7-8A94-2D5A63DA136D}" dt="2017-12-12T18:41:06.948" v="32"/>
          <ac:spMkLst>
            <pc:docMk/>
            <pc:sldMk cId="3682562855" sldId="264"/>
            <ac:spMk id="2" creationId="{2E0E209B-333A-47D6-86D4-058F06E4F8F0}"/>
          </ac:spMkLst>
        </pc:spChg>
        <pc:spChg chg="mod">
          <ac:chgData name="CARLOS FRÍAS RUIZ" userId="373ea536-0f27-45a9-925b-0c37333ca276" providerId="ADAL" clId="{56DA48AC-697B-4CC7-8A94-2D5A63DA136D}" dt="2017-12-12T19:18:44.167" v="127" actId="27636"/>
          <ac:spMkLst>
            <pc:docMk/>
            <pc:sldMk cId="3682562855" sldId="264"/>
            <ac:spMk id="3" creationId="{9C431CA0-48CB-40EF-801A-F601FF5F773A}"/>
          </ac:spMkLst>
        </pc:spChg>
      </pc:sldChg>
      <pc:sldChg chg="modSp add">
        <pc:chgData name="CARLOS FRÍAS RUIZ" userId="373ea536-0f27-45a9-925b-0c37333ca276" providerId="ADAL" clId="{56DA48AC-697B-4CC7-8A94-2D5A63DA136D}" dt="2017-12-12T19:24:27.822" v="197" actId="27636"/>
        <pc:sldMkLst>
          <pc:docMk/>
          <pc:sldMk cId="1051071559" sldId="265"/>
        </pc:sldMkLst>
        <pc:spChg chg="mod">
          <ac:chgData name="CARLOS FRÍAS RUIZ" userId="373ea536-0f27-45a9-925b-0c37333ca276" providerId="ADAL" clId="{56DA48AC-697B-4CC7-8A94-2D5A63DA136D}" dt="2017-12-12T19:19:14.031" v="129"/>
          <ac:spMkLst>
            <pc:docMk/>
            <pc:sldMk cId="1051071559" sldId="265"/>
            <ac:spMk id="2" creationId="{E8D5122E-9400-4A56-9644-0E83848B4524}"/>
          </ac:spMkLst>
        </pc:spChg>
        <pc:spChg chg="mod">
          <ac:chgData name="CARLOS FRÍAS RUIZ" userId="373ea536-0f27-45a9-925b-0c37333ca276" providerId="ADAL" clId="{56DA48AC-697B-4CC7-8A94-2D5A63DA136D}" dt="2017-12-12T19:24:27.822" v="197" actId="27636"/>
          <ac:spMkLst>
            <pc:docMk/>
            <pc:sldMk cId="1051071559" sldId="265"/>
            <ac:spMk id="3" creationId="{E6AC0229-25FE-44A5-A4B0-17AFA9838A52}"/>
          </ac:spMkLst>
        </pc:spChg>
      </pc:sldChg>
      <pc:sldChg chg="modSp add">
        <pc:chgData name="CARLOS FRÍAS RUIZ" userId="373ea536-0f27-45a9-925b-0c37333ca276" providerId="ADAL" clId="{56DA48AC-697B-4CC7-8A94-2D5A63DA136D}" dt="2017-12-12T20:21:33.199" v="644" actId="255"/>
        <pc:sldMkLst>
          <pc:docMk/>
          <pc:sldMk cId="1327811548" sldId="266"/>
        </pc:sldMkLst>
        <pc:spChg chg="mod">
          <ac:chgData name="CARLOS FRÍAS RUIZ" userId="373ea536-0f27-45a9-925b-0c37333ca276" providerId="ADAL" clId="{56DA48AC-697B-4CC7-8A94-2D5A63DA136D}" dt="2017-12-12T20:21:33.199" v="644" actId="255"/>
          <ac:spMkLst>
            <pc:docMk/>
            <pc:sldMk cId="1327811548" sldId="266"/>
            <ac:spMk id="2" creationId="{E8D5122E-9400-4A56-9644-0E83848B4524}"/>
          </ac:spMkLst>
        </pc:spChg>
        <pc:spChg chg="mod">
          <ac:chgData name="CARLOS FRÍAS RUIZ" userId="373ea536-0f27-45a9-925b-0c37333ca276" providerId="ADAL" clId="{56DA48AC-697B-4CC7-8A94-2D5A63DA136D}" dt="2017-12-12T19:41:26.347" v="370" actId="20577"/>
          <ac:spMkLst>
            <pc:docMk/>
            <pc:sldMk cId="1327811548" sldId="266"/>
            <ac:spMk id="3" creationId="{E6AC0229-25FE-44A5-A4B0-17AFA9838A52}"/>
          </ac:spMkLst>
        </pc:spChg>
      </pc:sldChg>
      <pc:sldChg chg="modSp add">
        <pc:chgData name="CARLOS FRÍAS RUIZ" userId="373ea536-0f27-45a9-925b-0c37333ca276" providerId="ADAL" clId="{56DA48AC-697B-4CC7-8A94-2D5A63DA136D}" dt="2017-12-12T19:26:41.709" v="264" actId="255"/>
        <pc:sldMkLst>
          <pc:docMk/>
          <pc:sldMk cId="2624389371" sldId="267"/>
        </pc:sldMkLst>
        <pc:spChg chg="mod">
          <ac:chgData name="CARLOS FRÍAS RUIZ" userId="373ea536-0f27-45a9-925b-0c37333ca276" providerId="ADAL" clId="{56DA48AC-697B-4CC7-8A94-2D5A63DA136D}" dt="2017-12-12T19:26:41.709" v="264" actId="255"/>
          <ac:spMkLst>
            <pc:docMk/>
            <pc:sldMk cId="2624389371" sldId="267"/>
            <ac:spMk id="3" creationId="{E6AC0229-25FE-44A5-A4B0-17AFA9838A52}"/>
          </ac:spMkLst>
        </pc:spChg>
      </pc:sldChg>
      <pc:sldChg chg="addSp delSp modSp add mod setBg">
        <pc:chgData name="CARLOS FRÍAS RUIZ" userId="373ea536-0f27-45a9-925b-0c37333ca276" providerId="ADAL" clId="{56DA48AC-697B-4CC7-8A94-2D5A63DA136D}" dt="2017-12-12T19:39:18.296" v="360" actId="14100"/>
        <pc:sldMkLst>
          <pc:docMk/>
          <pc:sldMk cId="3768708873" sldId="268"/>
        </pc:sldMkLst>
        <pc:spChg chg="mod">
          <ac:chgData name="CARLOS FRÍAS RUIZ" userId="373ea536-0f27-45a9-925b-0c37333ca276" providerId="ADAL" clId="{56DA48AC-697B-4CC7-8A94-2D5A63DA136D}" dt="2017-12-12T19:39:09.064" v="359" actId="20577"/>
          <ac:spMkLst>
            <pc:docMk/>
            <pc:sldMk cId="3768708873" sldId="268"/>
            <ac:spMk id="2" creationId="{E8D5122E-9400-4A56-9644-0E83848B4524}"/>
          </ac:spMkLst>
        </pc:spChg>
        <pc:spChg chg="del mod">
          <ac:chgData name="CARLOS FRÍAS RUIZ" userId="373ea536-0f27-45a9-925b-0c37333ca276" providerId="ADAL" clId="{56DA48AC-697B-4CC7-8A94-2D5A63DA136D}" dt="2017-12-12T19:37:07.367" v="339" actId="931"/>
          <ac:spMkLst>
            <pc:docMk/>
            <pc:sldMk cId="3768708873" sldId="268"/>
            <ac:spMk id="3" creationId="{E6AC0229-25FE-44A5-A4B0-17AFA9838A52}"/>
          </ac:spMkLst>
        </pc:spChg>
        <pc:spChg chg="add del">
          <ac:chgData name="CARLOS FRÍAS RUIZ" userId="373ea536-0f27-45a9-925b-0c37333ca276" providerId="ADAL" clId="{56DA48AC-697B-4CC7-8A94-2D5A63DA136D}" dt="2017-12-12T19:38:33.496" v="349" actId="26606"/>
          <ac:spMkLst>
            <pc:docMk/>
            <pc:sldMk cId="3768708873" sldId="268"/>
            <ac:spMk id="10" creationId="{00000000-0000-0000-0000-000000000000}"/>
          </ac:spMkLst>
        </pc:spChg>
        <pc:spChg chg="add del">
          <ac:chgData name="CARLOS FRÍAS RUIZ" userId="373ea536-0f27-45a9-925b-0c37333ca276" providerId="ADAL" clId="{56DA48AC-697B-4CC7-8A94-2D5A63DA136D}" dt="2017-12-12T19:38:33.496" v="349" actId="26606"/>
          <ac:spMkLst>
            <pc:docMk/>
            <pc:sldMk cId="3768708873" sldId="268"/>
            <ac:spMk id="13" creationId="{8BD30EA2-8070-48EC-BC41-2869CA1A91C1}"/>
          </ac:spMkLst>
        </pc:spChg>
        <pc:spChg chg="add del">
          <ac:chgData name="CARLOS FRÍAS RUIZ" userId="373ea536-0f27-45a9-925b-0c37333ca276" providerId="ADAL" clId="{56DA48AC-697B-4CC7-8A94-2D5A63DA136D}" dt="2017-12-12T19:38:33.496" v="349" actId="26606"/>
          <ac:spMkLst>
            <pc:docMk/>
            <pc:sldMk cId="3768708873" sldId="268"/>
            <ac:spMk id="15" creationId="{BF40D12C-3EB2-43EA-A6B2-81D132519004}"/>
          </ac:spMkLst>
        </pc:spChg>
        <pc:spChg chg="add del">
          <ac:chgData name="CARLOS FRÍAS RUIZ" userId="373ea536-0f27-45a9-925b-0c37333ca276" providerId="ADAL" clId="{56DA48AC-697B-4CC7-8A94-2D5A63DA136D}" dt="2017-12-12T19:38:33.496" v="349" actId="26606"/>
          <ac:spMkLst>
            <pc:docMk/>
            <pc:sldMk cId="3768708873" sldId="268"/>
            <ac:spMk id="17" creationId="{A796071E-2EB3-4DB7-AC56-CCD969349845}"/>
          </ac:spMkLst>
        </pc:spChg>
        <pc:spChg chg="add del">
          <ac:chgData name="CARLOS FRÍAS RUIZ" userId="373ea536-0f27-45a9-925b-0c37333ca276" providerId="ADAL" clId="{56DA48AC-697B-4CC7-8A94-2D5A63DA136D}" dt="2017-12-12T19:38:15.852" v="345" actId="26606"/>
          <ac:spMkLst>
            <pc:docMk/>
            <pc:sldMk cId="3768708873" sldId="268"/>
            <ac:spMk id="50" creationId="{FF1A843A-A6BC-4027-A46F-8EA29D26FEAA}"/>
          </ac:spMkLst>
        </pc:spChg>
        <pc:spChg chg="add del">
          <ac:chgData name="CARLOS FRÍAS RUIZ" userId="373ea536-0f27-45a9-925b-0c37333ca276" providerId="ADAL" clId="{56DA48AC-697B-4CC7-8A94-2D5A63DA136D}" dt="2017-12-12T19:38:15.852" v="345" actId="26606"/>
          <ac:spMkLst>
            <pc:docMk/>
            <pc:sldMk cId="3768708873" sldId="268"/>
            <ac:spMk id="52" creationId="{2507F48C-66CC-4AFA-B9A7-360743221ECD}"/>
          </ac:spMkLst>
        </pc:spChg>
        <pc:spChg chg="add del">
          <ac:chgData name="CARLOS FRÍAS RUIZ" userId="373ea536-0f27-45a9-925b-0c37333ca276" providerId="ADAL" clId="{56DA48AC-697B-4CC7-8A94-2D5A63DA136D}" dt="2017-12-12T19:38:29.535" v="347" actId="26606"/>
          <ac:spMkLst>
            <pc:docMk/>
            <pc:sldMk cId="3768708873" sldId="268"/>
            <ac:spMk id="54" creationId="{FA92DEEC-616C-46F5-93A1-016E89FEF742}"/>
          </ac:spMkLst>
        </pc:spChg>
        <pc:spChg chg="add del">
          <ac:chgData name="CARLOS FRÍAS RUIZ" userId="373ea536-0f27-45a9-925b-0c37333ca276" providerId="ADAL" clId="{56DA48AC-697B-4CC7-8A94-2D5A63DA136D}" dt="2017-12-12T19:38:29.535" v="347" actId="26606"/>
          <ac:spMkLst>
            <pc:docMk/>
            <pc:sldMk cId="3768708873" sldId="268"/>
            <ac:spMk id="57" creationId="{FF1A843A-A6BC-4027-A46F-8EA29D26FEAA}"/>
          </ac:spMkLst>
        </pc:spChg>
        <pc:spChg chg="add del">
          <ac:chgData name="CARLOS FRÍAS RUIZ" userId="373ea536-0f27-45a9-925b-0c37333ca276" providerId="ADAL" clId="{56DA48AC-697B-4CC7-8A94-2D5A63DA136D}" dt="2017-12-12T19:38:29.535" v="347" actId="26606"/>
          <ac:spMkLst>
            <pc:docMk/>
            <pc:sldMk cId="3768708873" sldId="268"/>
            <ac:spMk id="58" creationId="{2507F48C-66CC-4AFA-B9A7-360743221ECD}"/>
          </ac:spMkLst>
        </pc:spChg>
        <pc:grpChg chg="add del">
          <ac:chgData name="CARLOS FRÍAS RUIZ" userId="373ea536-0f27-45a9-925b-0c37333ca276" providerId="ADAL" clId="{56DA48AC-697B-4CC7-8A94-2D5A63DA136D}" dt="2017-12-12T19:38:15.852" v="345" actId="26606"/>
          <ac:grpSpMkLst>
            <pc:docMk/>
            <pc:sldMk cId="3768708873" sldId="268"/>
            <ac:grpSpMk id="22" creationId="{027FE0C2-9C19-4FB7-81C0-06ECDD8C0511}"/>
          </ac:grpSpMkLst>
        </pc:grpChg>
        <pc:grpChg chg="add del">
          <ac:chgData name="CARLOS FRÍAS RUIZ" userId="373ea536-0f27-45a9-925b-0c37333ca276" providerId="ADAL" clId="{56DA48AC-697B-4CC7-8A94-2D5A63DA136D}" dt="2017-12-12T19:38:15.852" v="345" actId="26606"/>
          <ac:grpSpMkLst>
            <pc:docMk/>
            <pc:sldMk cId="3768708873" sldId="268"/>
            <ac:grpSpMk id="36" creationId="{AC0D9DD5-F48B-4179-BF11-4D156DA02A0A}"/>
          </ac:grpSpMkLst>
        </pc:grpChg>
        <pc:grpChg chg="add del">
          <ac:chgData name="CARLOS FRÍAS RUIZ" userId="373ea536-0f27-45a9-925b-0c37333ca276" providerId="ADAL" clId="{56DA48AC-697B-4CC7-8A94-2D5A63DA136D}" dt="2017-12-12T19:38:29.535" v="347" actId="26606"/>
          <ac:grpSpMkLst>
            <pc:docMk/>
            <pc:sldMk cId="3768708873" sldId="268"/>
            <ac:grpSpMk id="55" creationId="{027FE0C2-9C19-4FB7-81C0-06ECDD8C0511}"/>
          </ac:grpSpMkLst>
        </pc:grpChg>
        <pc:grpChg chg="add del">
          <ac:chgData name="CARLOS FRÍAS RUIZ" userId="373ea536-0f27-45a9-925b-0c37333ca276" providerId="ADAL" clId="{56DA48AC-697B-4CC7-8A94-2D5A63DA136D}" dt="2017-12-12T19:38:29.535" v="347" actId="26606"/>
          <ac:grpSpMkLst>
            <pc:docMk/>
            <pc:sldMk cId="3768708873" sldId="268"/>
            <ac:grpSpMk id="56" creationId="{AC0D9DD5-F48B-4179-BF11-4D156DA02A0A}"/>
          </ac:grpSpMkLst>
        </pc:grpChg>
        <pc:picChg chg="add del mod ord">
          <ac:chgData name="CARLOS FRÍAS RUIZ" userId="373ea536-0f27-45a9-925b-0c37333ca276" providerId="ADAL" clId="{56DA48AC-697B-4CC7-8A94-2D5A63DA136D}" dt="2017-12-12T19:39:18.296" v="360" actId="14100"/>
          <ac:picMkLst>
            <pc:docMk/>
            <pc:sldMk cId="3768708873" sldId="268"/>
            <ac:picMk id="5" creationId="{9790858B-16C5-4ECB-BE97-B4114D3B6EA2}"/>
          </ac:picMkLst>
        </pc:picChg>
        <pc:picChg chg="add del mod">
          <ac:chgData name="CARLOS FRÍAS RUIZ" userId="373ea536-0f27-45a9-925b-0c37333ca276" providerId="ADAL" clId="{56DA48AC-697B-4CC7-8A94-2D5A63DA136D}" dt="2017-12-12T19:38:33.496" v="349" actId="26606"/>
          <ac:picMkLst>
            <pc:docMk/>
            <pc:sldMk cId="3768708873" sldId="268"/>
            <ac:picMk id="8" creationId="{9790858B-16C5-4ECB-BE97-B4114D3B6EA2}"/>
          </ac:picMkLst>
        </pc:picChg>
      </pc:sldChg>
      <pc:sldChg chg="modSp add">
        <pc:chgData name="CARLOS FRÍAS RUIZ" userId="373ea536-0f27-45a9-925b-0c37333ca276" providerId="ADAL" clId="{56DA48AC-697B-4CC7-8A94-2D5A63DA136D}" dt="2017-12-12T20:22:24.726" v="646" actId="255"/>
        <pc:sldMkLst>
          <pc:docMk/>
          <pc:sldMk cId="4088575281" sldId="269"/>
        </pc:sldMkLst>
        <pc:spChg chg="mod">
          <ac:chgData name="CARLOS FRÍAS RUIZ" userId="373ea536-0f27-45a9-925b-0c37333ca276" providerId="ADAL" clId="{56DA48AC-697B-4CC7-8A94-2D5A63DA136D}" dt="2017-12-12T20:22:24.726" v="646" actId="255"/>
          <ac:spMkLst>
            <pc:docMk/>
            <pc:sldMk cId="4088575281" sldId="269"/>
            <ac:spMk id="2" creationId="{E8D5122E-9400-4A56-9644-0E83848B4524}"/>
          </ac:spMkLst>
        </pc:spChg>
        <pc:spChg chg="mod">
          <ac:chgData name="CARLOS FRÍAS RUIZ" userId="373ea536-0f27-45a9-925b-0c37333ca276" providerId="ADAL" clId="{56DA48AC-697B-4CC7-8A94-2D5A63DA136D}" dt="2017-12-12T19:44:20.465" v="393" actId="27636"/>
          <ac:spMkLst>
            <pc:docMk/>
            <pc:sldMk cId="4088575281" sldId="269"/>
            <ac:spMk id="3" creationId="{E6AC0229-25FE-44A5-A4B0-17AFA9838A52}"/>
          </ac:spMkLst>
        </pc:spChg>
      </pc:sldChg>
      <pc:sldChg chg="modSp add">
        <pc:chgData name="CARLOS FRÍAS RUIZ" userId="373ea536-0f27-45a9-925b-0c37333ca276" providerId="ADAL" clId="{56DA48AC-697B-4CC7-8A94-2D5A63DA136D}" dt="2017-12-12T19:45:14.502" v="394" actId="14826"/>
        <pc:sldMkLst>
          <pc:docMk/>
          <pc:sldMk cId="350400523" sldId="270"/>
        </pc:sldMkLst>
        <pc:picChg chg="mod">
          <ac:chgData name="CARLOS FRÍAS RUIZ" userId="373ea536-0f27-45a9-925b-0c37333ca276" providerId="ADAL" clId="{56DA48AC-697B-4CC7-8A94-2D5A63DA136D}" dt="2017-12-12T19:45:14.502" v="394" actId="14826"/>
          <ac:picMkLst>
            <pc:docMk/>
            <pc:sldMk cId="350400523" sldId="270"/>
            <ac:picMk id="5" creationId="{9790858B-16C5-4ECB-BE97-B4114D3B6EA2}"/>
          </ac:picMkLst>
        </pc:picChg>
      </pc:sldChg>
      <pc:sldChg chg="addSp delSp modSp add mod setBg">
        <pc:chgData name="CARLOS FRÍAS RUIZ" userId="373ea536-0f27-45a9-925b-0c37333ca276" providerId="ADAL" clId="{56DA48AC-697B-4CC7-8A94-2D5A63DA136D}" dt="2017-12-12T20:22:57.042" v="648" actId="255"/>
        <pc:sldMkLst>
          <pc:docMk/>
          <pc:sldMk cId="360675037" sldId="271"/>
        </pc:sldMkLst>
        <pc:spChg chg="mod">
          <ac:chgData name="CARLOS FRÍAS RUIZ" userId="373ea536-0f27-45a9-925b-0c37333ca276" providerId="ADAL" clId="{56DA48AC-697B-4CC7-8A94-2D5A63DA136D}" dt="2017-12-12T20:22:57.042" v="648" actId="255"/>
          <ac:spMkLst>
            <pc:docMk/>
            <pc:sldMk cId="360675037" sldId="271"/>
            <ac:spMk id="2" creationId="{E8D5122E-9400-4A56-9644-0E83848B4524}"/>
          </ac:spMkLst>
        </pc:spChg>
        <pc:spChg chg="add del mod">
          <ac:chgData name="CARLOS FRÍAS RUIZ" userId="373ea536-0f27-45a9-925b-0c37333ca276" providerId="ADAL" clId="{56DA48AC-697B-4CC7-8A94-2D5A63DA136D}" dt="2017-12-12T19:49:50.505" v="471" actId="27636"/>
          <ac:spMkLst>
            <pc:docMk/>
            <pc:sldMk cId="360675037" sldId="271"/>
            <ac:spMk id="3" creationId="{E6AC0229-25FE-44A5-A4B0-17AFA9838A52}"/>
          </ac:spMkLst>
        </pc:spChg>
        <pc:spChg chg="add del">
          <ac:chgData name="CARLOS FRÍAS RUIZ" userId="373ea536-0f27-45a9-925b-0c37333ca276" providerId="ADAL" clId="{56DA48AC-697B-4CC7-8A94-2D5A63DA136D}" dt="2017-12-12T19:45:55.993" v="397" actId="26606"/>
          <ac:spMkLst>
            <pc:docMk/>
            <pc:sldMk cId="360675037" sldId="271"/>
            <ac:spMk id="10" creationId="{3EE1A71F-2664-4E38-A47B-A6F74A66A5BA}"/>
          </ac:spMkLst>
        </pc:spChg>
        <pc:spChg chg="add del">
          <ac:chgData name="CARLOS FRÍAS RUIZ" userId="373ea536-0f27-45a9-925b-0c37333ca276" providerId="ADAL" clId="{56DA48AC-697B-4CC7-8A94-2D5A63DA136D}" dt="2017-12-12T19:45:55.993" v="397" actId="26606"/>
          <ac:spMkLst>
            <pc:docMk/>
            <pc:sldMk cId="360675037" sldId="271"/>
            <ac:spMk id="12" creationId="{895A2202-3CDB-4BEB-B357-591207B19CE3}"/>
          </ac:spMkLst>
        </pc:spChg>
        <pc:spChg chg="add del">
          <ac:chgData name="CARLOS FRÍAS RUIZ" userId="373ea536-0f27-45a9-925b-0c37333ca276" providerId="ADAL" clId="{56DA48AC-697B-4CC7-8A94-2D5A63DA136D}" dt="2017-12-12T19:45:55.993" v="397" actId="26606"/>
          <ac:spMkLst>
            <pc:docMk/>
            <pc:sldMk cId="360675037" sldId="271"/>
            <ac:spMk id="14" creationId="{3AD441E9-6D75-456C-B0AE-40B2012E17CA}"/>
          </ac:spMkLst>
        </pc:spChg>
        <pc:spChg chg="add del">
          <ac:chgData name="CARLOS FRÍAS RUIZ" userId="373ea536-0f27-45a9-925b-0c37333ca276" providerId="ADAL" clId="{56DA48AC-697B-4CC7-8A94-2D5A63DA136D}" dt="2017-12-12T19:46:00.641" v="401" actId="26606"/>
          <ac:spMkLst>
            <pc:docMk/>
            <pc:sldMk cId="360675037" sldId="271"/>
            <ac:spMk id="16" creationId="{3EE1A71F-2664-4E38-A47B-A6F74A66A5BA}"/>
          </ac:spMkLst>
        </pc:spChg>
        <pc:spChg chg="add del">
          <ac:chgData name="CARLOS FRÍAS RUIZ" userId="373ea536-0f27-45a9-925b-0c37333ca276" providerId="ADAL" clId="{56DA48AC-697B-4CC7-8A94-2D5A63DA136D}" dt="2017-12-12T19:46:00.641" v="401" actId="26606"/>
          <ac:spMkLst>
            <pc:docMk/>
            <pc:sldMk cId="360675037" sldId="271"/>
            <ac:spMk id="17" creationId="{895A2202-3CDB-4BEB-B357-591207B19CE3}"/>
          </ac:spMkLst>
        </pc:spChg>
        <pc:spChg chg="add del">
          <ac:chgData name="CARLOS FRÍAS RUIZ" userId="373ea536-0f27-45a9-925b-0c37333ca276" providerId="ADAL" clId="{56DA48AC-697B-4CC7-8A94-2D5A63DA136D}" dt="2017-12-12T19:46:00.641" v="401" actId="26606"/>
          <ac:spMkLst>
            <pc:docMk/>
            <pc:sldMk cId="360675037" sldId="271"/>
            <ac:spMk id="18" creationId="{3AD441E9-6D75-456C-B0AE-40B2012E17CA}"/>
          </ac:spMkLst>
        </pc:spChg>
        <pc:graphicFrameChg chg="add del">
          <ac:chgData name="CARLOS FRÍAS RUIZ" userId="373ea536-0f27-45a9-925b-0c37333ca276" providerId="ADAL" clId="{56DA48AC-697B-4CC7-8A94-2D5A63DA136D}" dt="2017-12-12T19:45:55.993" v="397" actId="26606"/>
          <ac:graphicFrameMkLst>
            <pc:docMk/>
            <pc:sldMk cId="360675037" sldId="271"/>
            <ac:graphicFrameMk id="5" creationId="{00000000-0000-0000-0000-000000000000}"/>
          </ac:graphicFrameMkLst>
        </pc:graphicFrameChg>
        <pc:graphicFrameChg chg="add del">
          <ac:chgData name="CARLOS FRÍAS RUIZ" userId="373ea536-0f27-45a9-925b-0c37333ca276" providerId="ADAL" clId="{56DA48AC-697B-4CC7-8A94-2D5A63DA136D}" dt="2017-12-12T19:46:00.641" v="401" actId="26606"/>
          <ac:graphicFrameMkLst>
            <pc:docMk/>
            <pc:sldMk cId="360675037" sldId="271"/>
            <ac:graphicFrameMk id="19" creationId="{00000000-0000-0000-0000-000000000000}"/>
          </ac:graphicFrameMkLst>
        </pc:graphicFrameChg>
      </pc:sldChg>
      <pc:sldChg chg="modSp add">
        <pc:chgData name="CARLOS FRÍAS RUIZ" userId="373ea536-0f27-45a9-925b-0c37333ca276" providerId="ADAL" clId="{56DA48AC-697B-4CC7-8A94-2D5A63DA136D}" dt="2017-12-12T19:50:13.170" v="474" actId="14826"/>
        <pc:sldMkLst>
          <pc:docMk/>
          <pc:sldMk cId="4024600830" sldId="272"/>
        </pc:sldMkLst>
        <pc:picChg chg="mod">
          <ac:chgData name="CARLOS FRÍAS RUIZ" userId="373ea536-0f27-45a9-925b-0c37333ca276" providerId="ADAL" clId="{56DA48AC-697B-4CC7-8A94-2D5A63DA136D}" dt="2017-12-12T19:50:13.170" v="474" actId="14826"/>
          <ac:picMkLst>
            <pc:docMk/>
            <pc:sldMk cId="4024600830" sldId="272"/>
            <ac:picMk id="5" creationId="{9790858B-16C5-4ECB-BE97-B4114D3B6EA2}"/>
          </ac:picMkLst>
        </pc:picChg>
      </pc:sldChg>
      <pc:sldChg chg="modSp add">
        <pc:chgData name="CARLOS FRÍAS RUIZ" userId="373ea536-0f27-45a9-925b-0c37333ca276" providerId="ADAL" clId="{56DA48AC-697B-4CC7-8A94-2D5A63DA136D}" dt="2017-12-12T20:23:06.627" v="650" actId="255"/>
        <pc:sldMkLst>
          <pc:docMk/>
          <pc:sldMk cId="1491138489" sldId="273"/>
        </pc:sldMkLst>
        <pc:spChg chg="mod">
          <ac:chgData name="CARLOS FRÍAS RUIZ" userId="373ea536-0f27-45a9-925b-0c37333ca276" providerId="ADAL" clId="{56DA48AC-697B-4CC7-8A94-2D5A63DA136D}" dt="2017-12-12T20:23:06.627" v="650" actId="255"/>
          <ac:spMkLst>
            <pc:docMk/>
            <pc:sldMk cId="1491138489" sldId="273"/>
            <ac:spMk id="2" creationId="{E8D5122E-9400-4A56-9644-0E83848B4524}"/>
          </ac:spMkLst>
        </pc:spChg>
        <pc:spChg chg="mod">
          <ac:chgData name="CARLOS FRÍAS RUIZ" userId="373ea536-0f27-45a9-925b-0c37333ca276" providerId="ADAL" clId="{56DA48AC-697B-4CC7-8A94-2D5A63DA136D}" dt="2017-12-12T19:49:59.402" v="473" actId="27636"/>
          <ac:spMkLst>
            <pc:docMk/>
            <pc:sldMk cId="1491138489" sldId="273"/>
            <ac:spMk id="3" creationId="{E6AC0229-25FE-44A5-A4B0-17AFA9838A52}"/>
          </ac:spMkLst>
        </pc:spChg>
      </pc:sldChg>
      <pc:sldChg chg="addSp delSp modSp add mod setBg">
        <pc:chgData name="CARLOS FRÍAS RUIZ" userId="373ea536-0f27-45a9-925b-0c37333ca276" providerId="ADAL" clId="{56DA48AC-697B-4CC7-8A94-2D5A63DA136D}" dt="2017-12-12T19:53:46.501" v="508"/>
        <pc:sldMkLst>
          <pc:docMk/>
          <pc:sldMk cId="834469393" sldId="274"/>
        </pc:sldMkLst>
        <pc:spChg chg="mod">
          <ac:chgData name="CARLOS FRÍAS RUIZ" userId="373ea536-0f27-45a9-925b-0c37333ca276" providerId="ADAL" clId="{56DA48AC-697B-4CC7-8A94-2D5A63DA136D}" dt="2017-12-12T19:51:49.101" v="480" actId="26606"/>
          <ac:spMkLst>
            <pc:docMk/>
            <pc:sldMk cId="834469393" sldId="274"/>
            <ac:spMk id="2" creationId="{2FFD0C1C-C8C8-4CA1-905B-D5712508DA90}"/>
          </ac:spMkLst>
        </pc:spChg>
        <pc:spChg chg="del">
          <ac:chgData name="CARLOS FRÍAS RUIZ" userId="373ea536-0f27-45a9-925b-0c37333ca276" providerId="ADAL" clId="{56DA48AC-697B-4CC7-8A94-2D5A63DA136D}" dt="2017-12-12T19:51:31.687" v="477" actId="931"/>
          <ac:spMkLst>
            <pc:docMk/>
            <pc:sldMk cId="834469393" sldId="274"/>
            <ac:spMk id="3" creationId="{C3702BFE-97AE-4080-811F-B68DE0A6D3C8}"/>
          </ac:spMkLst>
        </pc:spChg>
        <pc:spChg chg="add mod">
          <ac:chgData name="CARLOS FRÍAS RUIZ" userId="373ea536-0f27-45a9-925b-0c37333ca276" providerId="ADAL" clId="{56DA48AC-697B-4CC7-8A94-2D5A63DA136D}" dt="2017-12-12T19:53:46.501" v="508"/>
          <ac:spMkLst>
            <pc:docMk/>
            <pc:sldMk cId="834469393" sldId="274"/>
            <ac:spMk id="10" creationId="{00000000-0000-0000-0000-000000000000}"/>
          </ac:spMkLst>
        </pc:spChg>
        <pc:spChg chg="add">
          <ac:chgData name="CARLOS FRÍAS RUIZ" userId="373ea536-0f27-45a9-925b-0c37333ca276" providerId="ADAL" clId="{56DA48AC-697B-4CC7-8A94-2D5A63DA136D}" dt="2017-12-12T19:51:49.101" v="480" actId="26606"/>
          <ac:spMkLst>
            <pc:docMk/>
            <pc:sldMk cId="834469393" sldId="274"/>
            <ac:spMk id="13" creationId="{FBFE3618-8387-4153-870E-99EA1B9784F5}"/>
          </ac:spMkLst>
        </pc:spChg>
        <pc:spChg chg="add">
          <ac:chgData name="CARLOS FRÍAS RUIZ" userId="373ea536-0f27-45a9-925b-0c37333ca276" providerId="ADAL" clId="{56DA48AC-697B-4CC7-8A94-2D5A63DA136D}" dt="2017-12-12T19:51:49.101" v="480" actId="26606"/>
          <ac:spMkLst>
            <pc:docMk/>
            <pc:sldMk cId="834469393" sldId="274"/>
            <ac:spMk id="15" creationId="{BB99A42A-5548-4BB8-9115-A05821C360AB}"/>
          </ac:spMkLst>
        </pc:spChg>
        <pc:spChg chg="add">
          <ac:chgData name="CARLOS FRÍAS RUIZ" userId="373ea536-0f27-45a9-925b-0c37333ca276" providerId="ADAL" clId="{56DA48AC-697B-4CC7-8A94-2D5A63DA136D}" dt="2017-12-12T19:51:49.101" v="480" actId="26606"/>
          <ac:spMkLst>
            <pc:docMk/>
            <pc:sldMk cId="834469393" sldId="274"/>
            <ac:spMk id="17" creationId="{D49441E5-946F-46B3-BDD2-BAD088532367}"/>
          </ac:spMkLst>
        </pc:spChg>
        <pc:picChg chg="add del mod">
          <ac:chgData name="CARLOS FRÍAS RUIZ" userId="373ea536-0f27-45a9-925b-0c37333ca276" providerId="ADAL" clId="{56DA48AC-697B-4CC7-8A94-2D5A63DA136D}" dt="2017-12-12T19:51:49.101" v="480" actId="26606"/>
          <ac:picMkLst>
            <pc:docMk/>
            <pc:sldMk cId="834469393" sldId="274"/>
            <ac:picMk id="7" creationId="{8DDEC802-628C-4DFC-A333-60EA73ACCC99}"/>
          </ac:picMkLst>
        </pc:picChg>
        <pc:picChg chg="add">
          <ac:chgData name="CARLOS FRÍAS RUIZ" userId="373ea536-0f27-45a9-925b-0c37333ca276" providerId="ADAL" clId="{56DA48AC-697B-4CC7-8A94-2D5A63DA136D}" dt="2017-12-12T19:51:49.101" v="480" actId="26606"/>
          <ac:picMkLst>
            <pc:docMk/>
            <pc:sldMk cId="834469393" sldId="274"/>
            <ac:picMk id="8" creationId="{8DDEC802-628C-4DFC-A333-60EA73ACCC99}"/>
          </ac:picMkLst>
        </pc:picChg>
      </pc:sldChg>
      <pc:sldChg chg="modSp add">
        <pc:chgData name="CARLOS FRÍAS RUIZ" userId="373ea536-0f27-45a9-925b-0c37333ca276" providerId="ADAL" clId="{56DA48AC-697B-4CC7-8A94-2D5A63DA136D}" dt="2017-12-12T19:56:28.150" v="524" actId="20577"/>
        <pc:sldMkLst>
          <pc:docMk/>
          <pc:sldMk cId="3028234250" sldId="275"/>
        </pc:sldMkLst>
        <pc:spChg chg="mod">
          <ac:chgData name="CARLOS FRÍAS RUIZ" userId="373ea536-0f27-45a9-925b-0c37333ca276" providerId="ADAL" clId="{56DA48AC-697B-4CC7-8A94-2D5A63DA136D}" dt="2017-12-12T19:56:28.150" v="524" actId="20577"/>
          <ac:spMkLst>
            <pc:docMk/>
            <pc:sldMk cId="3028234250" sldId="275"/>
            <ac:spMk id="10" creationId="{00000000-0000-0000-0000-000000000000}"/>
          </ac:spMkLst>
        </pc:spChg>
        <pc:picChg chg="mod">
          <ac:chgData name="CARLOS FRÍAS RUIZ" userId="373ea536-0f27-45a9-925b-0c37333ca276" providerId="ADAL" clId="{56DA48AC-697B-4CC7-8A94-2D5A63DA136D}" dt="2017-12-12T19:56:16.718" v="523" actId="14826"/>
          <ac:picMkLst>
            <pc:docMk/>
            <pc:sldMk cId="3028234250" sldId="275"/>
            <ac:picMk id="8" creationId="{8DDEC802-628C-4DFC-A333-60EA73ACCC99}"/>
          </ac:picMkLst>
        </pc:picChg>
      </pc:sldChg>
      <pc:sldChg chg="modSp add">
        <pc:chgData name="CARLOS FRÍAS RUIZ" userId="373ea536-0f27-45a9-925b-0c37333ca276" providerId="ADAL" clId="{56DA48AC-697B-4CC7-8A94-2D5A63DA136D}" dt="2017-12-12T19:57:05.023" v="531" actId="14826"/>
        <pc:sldMkLst>
          <pc:docMk/>
          <pc:sldMk cId="3713273941" sldId="276"/>
        </pc:sldMkLst>
        <pc:spChg chg="mod">
          <ac:chgData name="CARLOS FRÍAS RUIZ" userId="373ea536-0f27-45a9-925b-0c37333ca276" providerId="ADAL" clId="{56DA48AC-697B-4CC7-8A94-2D5A63DA136D}" dt="2017-12-12T19:56:34.527" v="527" actId="20577"/>
          <ac:spMkLst>
            <pc:docMk/>
            <pc:sldMk cId="3713273941" sldId="276"/>
            <ac:spMk id="10" creationId="{00000000-0000-0000-0000-000000000000}"/>
          </ac:spMkLst>
        </pc:spChg>
        <pc:picChg chg="mod">
          <ac:chgData name="CARLOS FRÍAS RUIZ" userId="373ea536-0f27-45a9-925b-0c37333ca276" providerId="ADAL" clId="{56DA48AC-697B-4CC7-8A94-2D5A63DA136D}" dt="2017-12-12T19:57:05.023" v="531" actId="14826"/>
          <ac:picMkLst>
            <pc:docMk/>
            <pc:sldMk cId="3713273941" sldId="276"/>
            <ac:picMk id="8" creationId="{8DDEC802-628C-4DFC-A333-60EA73ACCC99}"/>
          </ac:picMkLst>
        </pc:picChg>
      </pc:sldChg>
      <pc:sldChg chg="modSp add">
        <pc:chgData name="CARLOS FRÍAS RUIZ" userId="373ea536-0f27-45a9-925b-0c37333ca276" providerId="ADAL" clId="{56DA48AC-697B-4CC7-8A94-2D5A63DA136D}" dt="2017-12-12T19:57:28.723" v="532" actId="14826"/>
        <pc:sldMkLst>
          <pc:docMk/>
          <pc:sldMk cId="1821436669" sldId="277"/>
        </pc:sldMkLst>
        <pc:spChg chg="mod">
          <ac:chgData name="CARLOS FRÍAS RUIZ" userId="373ea536-0f27-45a9-925b-0c37333ca276" providerId="ADAL" clId="{56DA48AC-697B-4CC7-8A94-2D5A63DA136D}" dt="2017-12-12T19:56:38.876" v="528" actId="20577"/>
          <ac:spMkLst>
            <pc:docMk/>
            <pc:sldMk cId="1821436669" sldId="277"/>
            <ac:spMk id="10" creationId="{00000000-0000-0000-0000-000000000000}"/>
          </ac:spMkLst>
        </pc:spChg>
        <pc:picChg chg="mod">
          <ac:chgData name="CARLOS FRÍAS RUIZ" userId="373ea536-0f27-45a9-925b-0c37333ca276" providerId="ADAL" clId="{56DA48AC-697B-4CC7-8A94-2D5A63DA136D}" dt="2017-12-12T19:57:28.723" v="532" actId="14826"/>
          <ac:picMkLst>
            <pc:docMk/>
            <pc:sldMk cId="1821436669" sldId="277"/>
            <ac:picMk id="8" creationId="{8DDEC802-628C-4DFC-A333-60EA73ACCC99}"/>
          </ac:picMkLst>
        </pc:picChg>
      </pc:sldChg>
      <pc:sldChg chg="modSp add">
        <pc:chgData name="CARLOS FRÍAS RUIZ" userId="373ea536-0f27-45a9-925b-0c37333ca276" providerId="ADAL" clId="{56DA48AC-697B-4CC7-8A94-2D5A63DA136D}" dt="2017-12-12T19:57:38.867" v="533" actId="14826"/>
        <pc:sldMkLst>
          <pc:docMk/>
          <pc:sldMk cId="3894783659" sldId="278"/>
        </pc:sldMkLst>
        <pc:spChg chg="mod">
          <ac:chgData name="CARLOS FRÍAS RUIZ" userId="373ea536-0f27-45a9-925b-0c37333ca276" providerId="ADAL" clId="{56DA48AC-697B-4CC7-8A94-2D5A63DA136D}" dt="2017-12-12T19:56:41.720" v="529" actId="20577"/>
          <ac:spMkLst>
            <pc:docMk/>
            <pc:sldMk cId="3894783659" sldId="278"/>
            <ac:spMk id="10" creationId="{00000000-0000-0000-0000-000000000000}"/>
          </ac:spMkLst>
        </pc:spChg>
        <pc:picChg chg="mod">
          <ac:chgData name="CARLOS FRÍAS RUIZ" userId="373ea536-0f27-45a9-925b-0c37333ca276" providerId="ADAL" clId="{56DA48AC-697B-4CC7-8A94-2D5A63DA136D}" dt="2017-12-12T19:57:38.867" v="533" actId="14826"/>
          <ac:picMkLst>
            <pc:docMk/>
            <pc:sldMk cId="3894783659" sldId="278"/>
            <ac:picMk id="8" creationId="{8DDEC802-628C-4DFC-A333-60EA73ACCC99}"/>
          </ac:picMkLst>
        </pc:picChg>
      </pc:sldChg>
      <pc:sldChg chg="modSp add">
        <pc:chgData name="CARLOS FRÍAS RUIZ" userId="373ea536-0f27-45a9-925b-0c37333ca276" providerId="ADAL" clId="{56DA48AC-697B-4CC7-8A94-2D5A63DA136D}" dt="2017-12-12T19:57:50.358" v="534" actId="14826"/>
        <pc:sldMkLst>
          <pc:docMk/>
          <pc:sldMk cId="915624987" sldId="279"/>
        </pc:sldMkLst>
        <pc:spChg chg="mod">
          <ac:chgData name="CARLOS FRÍAS RUIZ" userId="373ea536-0f27-45a9-925b-0c37333ca276" providerId="ADAL" clId="{56DA48AC-697B-4CC7-8A94-2D5A63DA136D}" dt="2017-12-12T19:56:46.319" v="530" actId="20577"/>
          <ac:spMkLst>
            <pc:docMk/>
            <pc:sldMk cId="915624987" sldId="279"/>
            <ac:spMk id="10" creationId="{00000000-0000-0000-0000-000000000000}"/>
          </ac:spMkLst>
        </pc:spChg>
        <pc:picChg chg="mod">
          <ac:chgData name="CARLOS FRÍAS RUIZ" userId="373ea536-0f27-45a9-925b-0c37333ca276" providerId="ADAL" clId="{56DA48AC-697B-4CC7-8A94-2D5A63DA136D}" dt="2017-12-12T19:57:50.358" v="534" actId="14826"/>
          <ac:picMkLst>
            <pc:docMk/>
            <pc:sldMk cId="915624987" sldId="279"/>
            <ac:picMk id="8" creationId="{8DDEC802-628C-4DFC-A333-60EA73ACCC99}"/>
          </ac:picMkLst>
        </pc:picChg>
      </pc:sldChg>
      <pc:sldChg chg="addSp delSp modSp add mod setBg">
        <pc:chgData name="CARLOS FRÍAS RUIZ" userId="373ea536-0f27-45a9-925b-0c37333ca276" providerId="ADAL" clId="{56DA48AC-697B-4CC7-8A94-2D5A63DA136D}" dt="2017-12-12T20:07:27.626" v="581" actId="404"/>
        <pc:sldMkLst>
          <pc:docMk/>
          <pc:sldMk cId="2758802185" sldId="280"/>
        </pc:sldMkLst>
        <pc:spChg chg="mod">
          <ac:chgData name="CARLOS FRÍAS RUIZ" userId="373ea536-0f27-45a9-925b-0c37333ca276" providerId="ADAL" clId="{56DA48AC-697B-4CC7-8A94-2D5A63DA136D}" dt="2017-12-12T20:07:11.765" v="575" actId="26606"/>
          <ac:spMkLst>
            <pc:docMk/>
            <pc:sldMk cId="2758802185" sldId="280"/>
            <ac:spMk id="2" creationId="{265B789C-59C8-4D53-B2C9-EF084BC2EFC1}"/>
          </ac:spMkLst>
        </pc:spChg>
        <pc:spChg chg="mod">
          <ac:chgData name="CARLOS FRÍAS RUIZ" userId="373ea536-0f27-45a9-925b-0c37333ca276" providerId="ADAL" clId="{56DA48AC-697B-4CC7-8A94-2D5A63DA136D}" dt="2017-12-12T20:07:27.626" v="581" actId="404"/>
          <ac:spMkLst>
            <pc:docMk/>
            <pc:sldMk cId="2758802185" sldId="280"/>
            <ac:spMk id="3" creationId="{2E0102C6-4212-4817-B849-937953538C4C}"/>
          </ac:spMkLst>
        </pc:spChg>
        <pc:spChg chg="add del">
          <ac:chgData name="CARLOS FRÍAS RUIZ" userId="373ea536-0f27-45a9-925b-0c37333ca276" providerId="ADAL" clId="{56DA48AC-697B-4CC7-8A94-2D5A63DA136D}" dt="2017-12-12T20:07:11.765" v="575" actId="26606"/>
          <ac:spMkLst>
            <pc:docMk/>
            <pc:sldMk cId="2758802185" sldId="280"/>
            <ac:spMk id="7" creationId="{3419E28B-721B-4D0D-A1D3-78EAC57253AF}"/>
          </ac:spMkLst>
        </pc:spChg>
        <pc:spChg chg="add del">
          <ac:chgData name="CARLOS FRÍAS RUIZ" userId="373ea536-0f27-45a9-925b-0c37333ca276" providerId="ADAL" clId="{56DA48AC-697B-4CC7-8A94-2D5A63DA136D}" dt="2017-12-12T20:07:11.765" v="575" actId="26606"/>
          <ac:spMkLst>
            <pc:docMk/>
            <pc:sldMk cId="2758802185" sldId="280"/>
            <ac:spMk id="8" creationId="{359E45B9-0D24-465E-84AD-FEDBA836B569}"/>
          </ac:spMkLst>
        </pc:spChg>
        <pc:spChg chg="add del">
          <ac:chgData name="CARLOS FRÍAS RUIZ" userId="373ea536-0f27-45a9-925b-0c37333ca276" providerId="ADAL" clId="{56DA48AC-697B-4CC7-8A94-2D5A63DA136D}" dt="2017-12-12T20:07:11.765" v="575" actId="26606"/>
          <ac:spMkLst>
            <pc:docMk/>
            <pc:sldMk cId="2758802185" sldId="280"/>
            <ac:spMk id="9" creationId="{1F36A2FB-17CD-4DA6-9D8A-BFD6ADF6A321}"/>
          </ac:spMkLst>
        </pc:spChg>
        <pc:spChg chg="add del">
          <ac:chgData name="CARLOS FRÍAS RUIZ" userId="373ea536-0f27-45a9-925b-0c37333ca276" providerId="ADAL" clId="{56DA48AC-697B-4CC7-8A94-2D5A63DA136D}" dt="2017-12-12T20:02:39.736" v="544" actId="26606"/>
          <ac:spMkLst>
            <pc:docMk/>
            <pc:sldMk cId="2758802185" sldId="280"/>
            <ac:spMk id="10" creationId="{3419E28B-721B-4D0D-A1D3-78EAC57253AF}"/>
          </ac:spMkLst>
        </pc:spChg>
        <pc:spChg chg="add del">
          <ac:chgData name="CARLOS FRÍAS RUIZ" userId="373ea536-0f27-45a9-925b-0c37333ca276" providerId="ADAL" clId="{56DA48AC-697B-4CC7-8A94-2D5A63DA136D}" dt="2017-12-12T20:02:39.736" v="544" actId="26606"/>
          <ac:spMkLst>
            <pc:docMk/>
            <pc:sldMk cId="2758802185" sldId="280"/>
            <ac:spMk id="12" creationId="{359E45B9-0D24-465E-84AD-FEDBA836B569}"/>
          </ac:spMkLst>
        </pc:spChg>
        <pc:spChg chg="add del">
          <ac:chgData name="CARLOS FRÍAS RUIZ" userId="373ea536-0f27-45a9-925b-0c37333ca276" providerId="ADAL" clId="{56DA48AC-697B-4CC7-8A94-2D5A63DA136D}" dt="2017-12-12T20:02:39.736" v="544" actId="26606"/>
          <ac:spMkLst>
            <pc:docMk/>
            <pc:sldMk cId="2758802185" sldId="280"/>
            <ac:spMk id="14" creationId="{1F36A2FB-17CD-4DA6-9D8A-BFD6ADF6A321}"/>
          </ac:spMkLst>
        </pc:spChg>
        <pc:spChg chg="add del">
          <ac:chgData name="CARLOS FRÍAS RUIZ" userId="373ea536-0f27-45a9-925b-0c37333ca276" providerId="ADAL" clId="{56DA48AC-697B-4CC7-8A94-2D5A63DA136D}" dt="2017-12-12T20:02:45.610" v="546" actId="26606"/>
          <ac:spMkLst>
            <pc:docMk/>
            <pc:sldMk cId="2758802185" sldId="280"/>
            <ac:spMk id="16" creationId="{8BD30EA2-8070-48EC-BC41-2869CA1A91C1}"/>
          </ac:spMkLst>
        </pc:spChg>
        <pc:spChg chg="add del">
          <ac:chgData name="CARLOS FRÍAS RUIZ" userId="373ea536-0f27-45a9-925b-0c37333ca276" providerId="ADAL" clId="{56DA48AC-697B-4CC7-8A94-2D5A63DA136D}" dt="2017-12-12T20:02:45.610" v="546" actId="26606"/>
          <ac:spMkLst>
            <pc:docMk/>
            <pc:sldMk cId="2758802185" sldId="280"/>
            <ac:spMk id="17" creationId="{BF40D12C-3EB2-43EA-A6B2-81D132519004}"/>
          </ac:spMkLst>
        </pc:spChg>
        <pc:spChg chg="add del">
          <ac:chgData name="CARLOS FRÍAS RUIZ" userId="373ea536-0f27-45a9-925b-0c37333ca276" providerId="ADAL" clId="{56DA48AC-697B-4CC7-8A94-2D5A63DA136D}" dt="2017-12-12T20:02:45.610" v="546" actId="26606"/>
          <ac:spMkLst>
            <pc:docMk/>
            <pc:sldMk cId="2758802185" sldId="280"/>
            <ac:spMk id="18" creationId="{A796071E-2EB3-4DB7-AC56-CCD969349845}"/>
          </ac:spMkLst>
        </pc:spChg>
        <pc:spChg chg="add del">
          <ac:chgData name="CARLOS FRÍAS RUIZ" userId="373ea536-0f27-45a9-925b-0c37333ca276" providerId="ADAL" clId="{56DA48AC-697B-4CC7-8A94-2D5A63DA136D}" dt="2017-12-12T20:02:47.281" v="548" actId="26606"/>
          <ac:spMkLst>
            <pc:docMk/>
            <pc:sldMk cId="2758802185" sldId="280"/>
            <ac:spMk id="20" creationId="{3419E28B-721B-4D0D-A1D3-78EAC57253AF}"/>
          </ac:spMkLst>
        </pc:spChg>
        <pc:spChg chg="add del">
          <ac:chgData name="CARLOS FRÍAS RUIZ" userId="373ea536-0f27-45a9-925b-0c37333ca276" providerId="ADAL" clId="{56DA48AC-697B-4CC7-8A94-2D5A63DA136D}" dt="2017-12-12T20:02:47.281" v="548" actId="26606"/>
          <ac:spMkLst>
            <pc:docMk/>
            <pc:sldMk cId="2758802185" sldId="280"/>
            <ac:spMk id="21" creationId="{359E45B9-0D24-465E-84AD-FEDBA836B569}"/>
          </ac:spMkLst>
        </pc:spChg>
        <pc:spChg chg="add del">
          <ac:chgData name="CARLOS FRÍAS RUIZ" userId="373ea536-0f27-45a9-925b-0c37333ca276" providerId="ADAL" clId="{56DA48AC-697B-4CC7-8A94-2D5A63DA136D}" dt="2017-12-12T20:02:47.281" v="548" actId="26606"/>
          <ac:spMkLst>
            <pc:docMk/>
            <pc:sldMk cId="2758802185" sldId="280"/>
            <ac:spMk id="22" creationId="{1F36A2FB-17CD-4DA6-9D8A-BFD6ADF6A321}"/>
          </ac:spMkLst>
        </pc:spChg>
        <pc:spChg chg="add del">
          <ac:chgData name="CARLOS FRÍAS RUIZ" userId="373ea536-0f27-45a9-925b-0c37333ca276" providerId="ADAL" clId="{56DA48AC-697B-4CC7-8A94-2D5A63DA136D}" dt="2017-12-12T20:02:49.157" v="550" actId="26606"/>
          <ac:spMkLst>
            <pc:docMk/>
            <pc:sldMk cId="2758802185" sldId="280"/>
            <ac:spMk id="24" creationId="{FBFE3618-8387-4153-870E-99EA1B9784F5}"/>
          </ac:spMkLst>
        </pc:spChg>
        <pc:spChg chg="add del">
          <ac:chgData name="CARLOS FRÍAS RUIZ" userId="373ea536-0f27-45a9-925b-0c37333ca276" providerId="ADAL" clId="{56DA48AC-697B-4CC7-8A94-2D5A63DA136D}" dt="2017-12-12T20:02:49.157" v="550" actId="26606"/>
          <ac:spMkLst>
            <pc:docMk/>
            <pc:sldMk cId="2758802185" sldId="280"/>
            <ac:spMk id="25" creationId="{BB99A42A-5548-4BB8-9115-A05821C360AB}"/>
          </ac:spMkLst>
        </pc:spChg>
        <pc:spChg chg="add del">
          <ac:chgData name="CARLOS FRÍAS RUIZ" userId="373ea536-0f27-45a9-925b-0c37333ca276" providerId="ADAL" clId="{56DA48AC-697B-4CC7-8A94-2D5A63DA136D}" dt="2017-12-12T20:02:49.157" v="550" actId="26606"/>
          <ac:spMkLst>
            <pc:docMk/>
            <pc:sldMk cId="2758802185" sldId="280"/>
            <ac:spMk id="26" creationId="{D49441E5-946F-46B3-BDD2-BAD088532367}"/>
          </ac:spMkLst>
        </pc:spChg>
        <pc:spChg chg="add del">
          <ac:chgData name="CARLOS FRÍAS RUIZ" userId="373ea536-0f27-45a9-925b-0c37333ca276" providerId="ADAL" clId="{56DA48AC-697B-4CC7-8A94-2D5A63DA136D}" dt="2017-12-12T20:07:05.753" v="571" actId="26606"/>
          <ac:spMkLst>
            <pc:docMk/>
            <pc:sldMk cId="2758802185" sldId="280"/>
            <ac:spMk id="42" creationId="{AE2F7D72-C98C-4C79-88A4-1DD7AAE7BF3D}"/>
          </ac:spMkLst>
        </pc:spChg>
        <pc:spChg chg="add del">
          <ac:chgData name="CARLOS FRÍAS RUIZ" userId="373ea536-0f27-45a9-925b-0c37333ca276" providerId="ADAL" clId="{56DA48AC-697B-4CC7-8A94-2D5A63DA136D}" dt="2017-12-12T20:07:05.753" v="571" actId="26606"/>
          <ac:spMkLst>
            <pc:docMk/>
            <pc:sldMk cId="2758802185" sldId="280"/>
            <ac:spMk id="44" creationId="{C03B0394-07A3-4767-BDD5-04B2F3E6BD4B}"/>
          </ac:spMkLst>
        </pc:spChg>
        <pc:spChg chg="add del">
          <ac:chgData name="CARLOS FRÍAS RUIZ" userId="373ea536-0f27-45a9-925b-0c37333ca276" providerId="ADAL" clId="{56DA48AC-697B-4CC7-8A94-2D5A63DA136D}" dt="2017-12-12T20:07:05.753" v="571" actId="26606"/>
          <ac:spMkLst>
            <pc:docMk/>
            <pc:sldMk cId="2758802185" sldId="280"/>
            <ac:spMk id="46" creationId="{EA50189A-2FD4-4608-A527-341A1811A64B}"/>
          </ac:spMkLst>
        </pc:spChg>
        <pc:spChg chg="add del">
          <ac:chgData name="CARLOS FRÍAS RUIZ" userId="373ea536-0f27-45a9-925b-0c37333ca276" providerId="ADAL" clId="{56DA48AC-697B-4CC7-8A94-2D5A63DA136D}" dt="2017-12-12T20:07:05.753" v="571" actId="26606"/>
          <ac:spMkLst>
            <pc:docMk/>
            <pc:sldMk cId="2758802185" sldId="280"/>
            <ac:spMk id="48" creationId="{95ECFC88-1E40-4C47-960F-87C500F10959}"/>
          </ac:spMkLst>
        </pc:spChg>
        <pc:spChg chg="add del">
          <ac:chgData name="CARLOS FRÍAS RUIZ" userId="373ea536-0f27-45a9-925b-0c37333ca276" providerId="ADAL" clId="{56DA48AC-697B-4CC7-8A94-2D5A63DA136D}" dt="2017-12-12T20:07:05.753" v="571" actId="26606"/>
          <ac:spMkLst>
            <pc:docMk/>
            <pc:sldMk cId="2758802185" sldId="280"/>
            <ac:spMk id="50" creationId="{3B61BD80-022D-4577-9D14-EAD5DFD135CF}"/>
          </ac:spMkLst>
        </pc:spChg>
        <pc:spChg chg="add del">
          <ac:chgData name="CARLOS FRÍAS RUIZ" userId="373ea536-0f27-45a9-925b-0c37333ca276" providerId="ADAL" clId="{56DA48AC-697B-4CC7-8A94-2D5A63DA136D}" dt="2017-12-12T20:07:07.969" v="573" actId="26606"/>
          <ac:spMkLst>
            <pc:docMk/>
            <pc:sldMk cId="2758802185" sldId="280"/>
            <ac:spMk id="78" creationId="{D4FB45AB-D8BC-433D-BBA0-CB57E1C1DE03}"/>
          </ac:spMkLst>
        </pc:spChg>
        <pc:spChg chg="add del">
          <ac:chgData name="CARLOS FRÍAS RUIZ" userId="373ea536-0f27-45a9-925b-0c37333ca276" providerId="ADAL" clId="{56DA48AC-697B-4CC7-8A94-2D5A63DA136D}" dt="2017-12-12T20:07:07.969" v="573" actId="26606"/>
          <ac:spMkLst>
            <pc:docMk/>
            <pc:sldMk cId="2758802185" sldId="280"/>
            <ac:spMk id="80" creationId="{B1CCB0CD-26B0-44D6-9B39-DC5A35744C98}"/>
          </ac:spMkLst>
        </pc:spChg>
        <pc:spChg chg="add del">
          <ac:chgData name="CARLOS FRÍAS RUIZ" userId="373ea536-0f27-45a9-925b-0c37333ca276" providerId="ADAL" clId="{56DA48AC-697B-4CC7-8A94-2D5A63DA136D}" dt="2017-12-12T20:07:07.969" v="573" actId="26606"/>
          <ac:spMkLst>
            <pc:docMk/>
            <pc:sldMk cId="2758802185" sldId="280"/>
            <ac:spMk id="89" creationId="{AE2F7D72-C98C-4C79-88A4-1DD7AAE7BF3D}"/>
          </ac:spMkLst>
        </pc:spChg>
        <pc:spChg chg="add del">
          <ac:chgData name="CARLOS FRÍAS RUIZ" userId="373ea536-0f27-45a9-925b-0c37333ca276" providerId="ADAL" clId="{56DA48AC-697B-4CC7-8A94-2D5A63DA136D}" dt="2017-12-12T20:07:07.969" v="573" actId="26606"/>
          <ac:spMkLst>
            <pc:docMk/>
            <pc:sldMk cId="2758802185" sldId="280"/>
            <ac:spMk id="90" creationId="{C03B0394-07A3-4767-BDD5-04B2F3E6BD4B}"/>
          </ac:spMkLst>
        </pc:spChg>
        <pc:spChg chg="add del">
          <ac:chgData name="CARLOS FRÍAS RUIZ" userId="373ea536-0f27-45a9-925b-0c37333ca276" providerId="ADAL" clId="{56DA48AC-697B-4CC7-8A94-2D5A63DA136D}" dt="2017-12-12T20:07:07.969" v="573" actId="26606"/>
          <ac:spMkLst>
            <pc:docMk/>
            <pc:sldMk cId="2758802185" sldId="280"/>
            <ac:spMk id="91" creationId="{25F09A6E-4A17-4E03-A89A-7132656D2C13}"/>
          </ac:spMkLst>
        </pc:spChg>
        <pc:spChg chg="add del">
          <ac:chgData name="CARLOS FRÍAS RUIZ" userId="373ea536-0f27-45a9-925b-0c37333ca276" providerId="ADAL" clId="{56DA48AC-697B-4CC7-8A94-2D5A63DA136D}" dt="2017-12-12T20:07:07.969" v="573" actId="26606"/>
          <ac:spMkLst>
            <pc:docMk/>
            <pc:sldMk cId="2758802185" sldId="280"/>
            <ac:spMk id="92" creationId="{F4792517-3658-42A7-B004-BF85114F34FA}"/>
          </ac:spMkLst>
        </pc:spChg>
        <pc:spChg chg="add del">
          <ac:chgData name="CARLOS FRÍAS RUIZ" userId="373ea536-0f27-45a9-925b-0c37333ca276" providerId="ADAL" clId="{56DA48AC-697B-4CC7-8A94-2D5A63DA136D}" dt="2017-12-12T20:07:11.765" v="575" actId="26606"/>
          <ac:spMkLst>
            <pc:docMk/>
            <pc:sldMk cId="2758802185" sldId="280"/>
            <ac:spMk id="106" creationId="{AE2F7D72-C98C-4C79-88A4-1DD7AAE7BF3D}"/>
          </ac:spMkLst>
        </pc:spChg>
        <pc:spChg chg="add del">
          <ac:chgData name="CARLOS FRÍAS RUIZ" userId="373ea536-0f27-45a9-925b-0c37333ca276" providerId="ADAL" clId="{56DA48AC-697B-4CC7-8A94-2D5A63DA136D}" dt="2017-12-12T20:07:11.765" v="575" actId="26606"/>
          <ac:spMkLst>
            <pc:docMk/>
            <pc:sldMk cId="2758802185" sldId="280"/>
            <ac:spMk id="107" creationId="{C03B0394-07A3-4767-BDD5-04B2F3E6BD4B}"/>
          </ac:spMkLst>
        </pc:spChg>
        <pc:spChg chg="add del">
          <ac:chgData name="CARLOS FRÍAS RUIZ" userId="373ea536-0f27-45a9-925b-0c37333ca276" providerId="ADAL" clId="{56DA48AC-697B-4CC7-8A94-2D5A63DA136D}" dt="2017-12-12T20:07:11.765" v="575" actId="26606"/>
          <ac:spMkLst>
            <pc:docMk/>
            <pc:sldMk cId="2758802185" sldId="280"/>
            <ac:spMk id="108" creationId="{EA50189A-2FD4-4608-A527-341A1811A64B}"/>
          </ac:spMkLst>
        </pc:spChg>
        <pc:spChg chg="add del">
          <ac:chgData name="CARLOS FRÍAS RUIZ" userId="373ea536-0f27-45a9-925b-0c37333ca276" providerId="ADAL" clId="{56DA48AC-697B-4CC7-8A94-2D5A63DA136D}" dt="2017-12-12T20:07:11.765" v="575" actId="26606"/>
          <ac:spMkLst>
            <pc:docMk/>
            <pc:sldMk cId="2758802185" sldId="280"/>
            <ac:spMk id="109" creationId="{95ECFC88-1E40-4C47-960F-87C500F10959}"/>
          </ac:spMkLst>
        </pc:spChg>
        <pc:spChg chg="add del">
          <ac:chgData name="CARLOS FRÍAS RUIZ" userId="373ea536-0f27-45a9-925b-0c37333ca276" providerId="ADAL" clId="{56DA48AC-697B-4CC7-8A94-2D5A63DA136D}" dt="2017-12-12T20:07:11.765" v="575" actId="26606"/>
          <ac:spMkLst>
            <pc:docMk/>
            <pc:sldMk cId="2758802185" sldId="280"/>
            <ac:spMk id="110" creationId="{3B61BD80-022D-4577-9D14-EAD5DFD135CF}"/>
          </ac:spMkLst>
        </pc:spChg>
        <pc:grpChg chg="add del">
          <ac:chgData name="CARLOS FRÍAS RUIZ" userId="373ea536-0f27-45a9-925b-0c37333ca276" providerId="ADAL" clId="{56DA48AC-697B-4CC7-8A94-2D5A63DA136D}" dt="2017-12-12T20:07:05.753" v="571" actId="26606"/>
          <ac:grpSpMkLst>
            <pc:docMk/>
            <pc:sldMk cId="2758802185" sldId="280"/>
            <ac:grpSpMk id="11" creationId="{51B860BB-F934-4DE1-A930-090DD475F1A9}"/>
          </ac:grpSpMkLst>
        </pc:grpChg>
        <pc:grpChg chg="add del">
          <ac:chgData name="CARLOS FRÍAS RUIZ" userId="373ea536-0f27-45a9-925b-0c37333ca276" providerId="ADAL" clId="{56DA48AC-697B-4CC7-8A94-2D5A63DA136D}" dt="2017-12-12T20:07:05.753" v="571" actId="26606"/>
          <ac:grpSpMkLst>
            <pc:docMk/>
            <pc:sldMk cId="2758802185" sldId="280"/>
            <ac:grpSpMk id="28" creationId="{DD17BCFA-C80F-4670-B8B9-034B5B1C8BA8}"/>
          </ac:grpSpMkLst>
        </pc:grpChg>
        <pc:grpChg chg="add del">
          <ac:chgData name="CARLOS FRÍAS RUIZ" userId="373ea536-0f27-45a9-925b-0c37333ca276" providerId="ADAL" clId="{56DA48AC-697B-4CC7-8A94-2D5A63DA136D}" dt="2017-12-12T20:07:07.969" v="573" actId="26606"/>
          <ac:grpSpMkLst>
            <pc:docMk/>
            <pc:sldMk cId="2758802185" sldId="280"/>
            <ac:grpSpMk id="63" creationId="{51B860BB-F934-4DE1-A930-090DD475F1A9}"/>
          </ac:grpSpMkLst>
        </pc:grpChg>
        <pc:grpChg chg="add del">
          <ac:chgData name="CARLOS FRÍAS RUIZ" userId="373ea536-0f27-45a9-925b-0c37333ca276" providerId="ADAL" clId="{56DA48AC-697B-4CC7-8A94-2D5A63DA136D}" dt="2017-12-12T20:07:07.969" v="573" actId="26606"/>
          <ac:grpSpMkLst>
            <pc:docMk/>
            <pc:sldMk cId="2758802185" sldId="280"/>
            <ac:grpSpMk id="64" creationId="{F5E06545-88BC-46EB-BBCE-DD825CDAE92D}"/>
          </ac:grpSpMkLst>
        </pc:grpChg>
        <pc:grpChg chg="add del">
          <ac:chgData name="CARLOS FRÍAS RUIZ" userId="373ea536-0f27-45a9-925b-0c37333ca276" providerId="ADAL" clId="{56DA48AC-697B-4CC7-8A94-2D5A63DA136D}" dt="2017-12-12T20:07:07.969" v="573" actId="26606"/>
          <ac:grpSpMkLst>
            <pc:docMk/>
            <pc:sldMk cId="2758802185" sldId="280"/>
            <ac:grpSpMk id="88" creationId="{DD17BCFA-C80F-4670-B8B9-034B5B1C8BA8}"/>
          </ac:grpSpMkLst>
        </pc:grpChg>
        <pc:grpChg chg="add del">
          <ac:chgData name="CARLOS FRÍAS RUIZ" userId="373ea536-0f27-45a9-925b-0c37333ca276" providerId="ADAL" clId="{56DA48AC-697B-4CC7-8A94-2D5A63DA136D}" dt="2017-12-12T20:07:07.969" v="573" actId="26606"/>
          <ac:grpSpMkLst>
            <pc:docMk/>
            <pc:sldMk cId="2758802185" sldId="280"/>
            <ac:grpSpMk id="93" creationId="{ACEEA821-2B5C-4064-A8F3-ECE1F60A3379}"/>
          </ac:grpSpMkLst>
        </pc:grpChg>
        <pc:grpChg chg="add del">
          <ac:chgData name="CARLOS FRÍAS RUIZ" userId="373ea536-0f27-45a9-925b-0c37333ca276" providerId="ADAL" clId="{56DA48AC-697B-4CC7-8A94-2D5A63DA136D}" dt="2017-12-12T20:07:11.765" v="575" actId="26606"/>
          <ac:grpSpMkLst>
            <pc:docMk/>
            <pc:sldMk cId="2758802185" sldId="280"/>
            <ac:grpSpMk id="95" creationId="{51B860BB-F934-4DE1-A930-090DD475F1A9}"/>
          </ac:grpSpMkLst>
        </pc:grpChg>
        <pc:grpChg chg="add del">
          <ac:chgData name="CARLOS FRÍAS RUIZ" userId="373ea536-0f27-45a9-925b-0c37333ca276" providerId="ADAL" clId="{56DA48AC-697B-4CC7-8A94-2D5A63DA136D}" dt="2017-12-12T20:07:11.765" v="575" actId="26606"/>
          <ac:grpSpMkLst>
            <pc:docMk/>
            <pc:sldMk cId="2758802185" sldId="280"/>
            <ac:grpSpMk id="105" creationId="{DD17BCFA-C80F-4670-B8B9-034B5B1C8BA8}"/>
          </ac:grpSpMkLst>
        </pc:grpChg>
        <pc:picChg chg="add mod ord">
          <ac:chgData name="CARLOS FRÍAS RUIZ" userId="373ea536-0f27-45a9-925b-0c37333ca276" providerId="ADAL" clId="{56DA48AC-697B-4CC7-8A94-2D5A63DA136D}" dt="2017-12-12T20:07:11.765" v="575" actId="26606"/>
          <ac:picMkLst>
            <pc:docMk/>
            <pc:sldMk cId="2758802185" sldId="280"/>
            <ac:picMk id="5" creationId="{3311543A-DEE6-4A39-A5AC-EA5F29721AEC}"/>
          </ac:picMkLst>
        </pc:picChg>
      </pc:sldChg>
      <pc:sldChg chg="addSp delSp modSp add">
        <pc:chgData name="CARLOS FRÍAS RUIZ" userId="373ea536-0f27-45a9-925b-0c37333ca276" providerId="ADAL" clId="{56DA48AC-697B-4CC7-8A94-2D5A63DA136D}" dt="2017-12-12T20:07:51.940" v="583" actId="403"/>
        <pc:sldMkLst>
          <pc:docMk/>
          <pc:sldMk cId="243942845" sldId="281"/>
        </pc:sldMkLst>
        <pc:spChg chg="mod">
          <ac:chgData name="CARLOS FRÍAS RUIZ" userId="373ea536-0f27-45a9-925b-0c37333ca276" providerId="ADAL" clId="{56DA48AC-697B-4CC7-8A94-2D5A63DA136D}" dt="2017-12-12T20:05:25.696" v="561" actId="26606"/>
          <ac:spMkLst>
            <pc:docMk/>
            <pc:sldMk cId="243942845" sldId="281"/>
            <ac:spMk id="2" creationId="{265B789C-59C8-4D53-B2C9-EF084BC2EFC1}"/>
          </ac:spMkLst>
        </pc:spChg>
        <pc:spChg chg="mod">
          <ac:chgData name="CARLOS FRÍAS RUIZ" userId="373ea536-0f27-45a9-925b-0c37333ca276" providerId="ADAL" clId="{56DA48AC-697B-4CC7-8A94-2D5A63DA136D}" dt="2017-12-12T20:07:51.940" v="583" actId="403"/>
          <ac:spMkLst>
            <pc:docMk/>
            <pc:sldMk cId="243942845" sldId="281"/>
            <ac:spMk id="3" creationId="{2E0102C6-4212-4817-B849-937953538C4C}"/>
          </ac:spMkLst>
        </pc:spChg>
        <pc:spChg chg="add del">
          <ac:chgData name="CARLOS FRÍAS RUIZ" userId="373ea536-0f27-45a9-925b-0c37333ca276" providerId="ADAL" clId="{56DA48AC-697B-4CC7-8A94-2D5A63DA136D}" dt="2017-12-12T20:05:25.696" v="561" actId="26606"/>
          <ac:spMkLst>
            <pc:docMk/>
            <pc:sldMk cId="243942845" sldId="281"/>
            <ac:spMk id="7" creationId="{3419E28B-721B-4D0D-A1D3-78EAC57253AF}"/>
          </ac:spMkLst>
        </pc:spChg>
        <pc:spChg chg="add del">
          <ac:chgData name="CARLOS FRÍAS RUIZ" userId="373ea536-0f27-45a9-925b-0c37333ca276" providerId="ADAL" clId="{56DA48AC-697B-4CC7-8A94-2D5A63DA136D}" dt="2017-12-12T20:05:25.696" v="561" actId="26606"/>
          <ac:spMkLst>
            <pc:docMk/>
            <pc:sldMk cId="243942845" sldId="281"/>
            <ac:spMk id="8" creationId="{359E45B9-0D24-465E-84AD-FEDBA836B569}"/>
          </ac:spMkLst>
        </pc:spChg>
        <pc:spChg chg="add del">
          <ac:chgData name="CARLOS FRÍAS RUIZ" userId="373ea536-0f27-45a9-925b-0c37333ca276" providerId="ADAL" clId="{56DA48AC-697B-4CC7-8A94-2D5A63DA136D}" dt="2017-12-12T20:05:25.696" v="561" actId="26606"/>
          <ac:spMkLst>
            <pc:docMk/>
            <pc:sldMk cId="243942845" sldId="281"/>
            <ac:spMk id="9" creationId="{1F36A2FB-17CD-4DA6-9D8A-BFD6ADF6A321}"/>
          </ac:spMkLst>
        </pc:spChg>
        <pc:spChg chg="add del">
          <ac:chgData name="CARLOS FRÍAS RUIZ" userId="373ea536-0f27-45a9-925b-0c37333ca276" providerId="ADAL" clId="{56DA48AC-697B-4CC7-8A94-2D5A63DA136D}" dt="2017-12-12T20:05:22.251" v="559" actId="26606"/>
          <ac:spMkLst>
            <pc:docMk/>
            <pc:sldMk cId="243942845" sldId="281"/>
            <ac:spMk id="42" creationId="{FF1A843A-A6BC-4027-A46F-8EA29D26FEAA}"/>
          </ac:spMkLst>
        </pc:spChg>
        <pc:spChg chg="add del">
          <ac:chgData name="CARLOS FRÍAS RUIZ" userId="373ea536-0f27-45a9-925b-0c37333ca276" providerId="ADAL" clId="{56DA48AC-697B-4CC7-8A94-2D5A63DA136D}" dt="2017-12-12T20:05:22.251" v="559" actId="26606"/>
          <ac:spMkLst>
            <pc:docMk/>
            <pc:sldMk cId="243942845" sldId="281"/>
            <ac:spMk id="44" creationId="{2507F48C-66CC-4AFA-B9A7-360743221ECD}"/>
          </ac:spMkLst>
        </pc:spChg>
        <pc:spChg chg="add del">
          <ac:chgData name="CARLOS FRÍAS RUIZ" userId="373ea536-0f27-45a9-925b-0c37333ca276" providerId="ADAL" clId="{56DA48AC-697B-4CC7-8A94-2D5A63DA136D}" dt="2017-12-12T20:05:22.251" v="559" actId="26606"/>
          <ac:spMkLst>
            <pc:docMk/>
            <pc:sldMk cId="243942845" sldId="281"/>
            <ac:spMk id="46" creationId="{63BB1918-CEDD-4D28-A245-8A8666E0E7ED}"/>
          </ac:spMkLst>
        </pc:spChg>
        <pc:spChg chg="add del">
          <ac:chgData name="CARLOS FRÍAS RUIZ" userId="373ea536-0f27-45a9-925b-0c37333ca276" providerId="ADAL" clId="{56DA48AC-697B-4CC7-8A94-2D5A63DA136D}" dt="2017-12-12T20:05:22.251" v="559" actId="26606"/>
          <ac:spMkLst>
            <pc:docMk/>
            <pc:sldMk cId="243942845" sldId="281"/>
            <ac:spMk id="48" creationId="{EA4560A1-3867-49B5-8968-EE7445326CC8}"/>
          </ac:spMkLst>
        </pc:spChg>
        <pc:spChg chg="add del">
          <ac:chgData name="CARLOS FRÍAS RUIZ" userId="373ea536-0f27-45a9-925b-0c37333ca276" providerId="ADAL" clId="{56DA48AC-697B-4CC7-8A94-2D5A63DA136D}" dt="2017-12-12T20:05:22.251" v="559" actId="26606"/>
          <ac:spMkLst>
            <pc:docMk/>
            <pc:sldMk cId="243942845" sldId="281"/>
            <ac:spMk id="78" creationId="{3D8963CD-166F-45D5-BCD9-B88F9056BD31}"/>
          </ac:spMkLst>
        </pc:spChg>
        <pc:spChg chg="add del">
          <ac:chgData name="CARLOS FRÍAS RUIZ" userId="373ea536-0f27-45a9-925b-0c37333ca276" providerId="ADAL" clId="{56DA48AC-697B-4CC7-8A94-2D5A63DA136D}" dt="2017-12-12T20:05:22.251" v="559" actId="26606"/>
          <ac:spMkLst>
            <pc:docMk/>
            <pc:sldMk cId="243942845" sldId="281"/>
            <ac:spMk id="80" creationId="{D97875E6-4BBA-4AE7-8834-23D67812082F}"/>
          </ac:spMkLst>
        </pc:spChg>
        <pc:spChg chg="add del">
          <ac:chgData name="CARLOS FRÍAS RUIZ" userId="373ea536-0f27-45a9-925b-0c37333ca276" providerId="ADAL" clId="{56DA48AC-697B-4CC7-8A94-2D5A63DA136D}" dt="2017-12-12T20:05:25.696" v="561" actId="26606"/>
          <ac:spMkLst>
            <pc:docMk/>
            <pc:sldMk cId="243942845" sldId="281"/>
            <ac:spMk id="84" creationId="{AE2F7D72-C98C-4C79-88A4-1DD7AAE7BF3D}"/>
          </ac:spMkLst>
        </pc:spChg>
        <pc:spChg chg="add del">
          <ac:chgData name="CARLOS FRÍAS RUIZ" userId="373ea536-0f27-45a9-925b-0c37333ca276" providerId="ADAL" clId="{56DA48AC-697B-4CC7-8A94-2D5A63DA136D}" dt="2017-12-12T20:05:25.696" v="561" actId="26606"/>
          <ac:spMkLst>
            <pc:docMk/>
            <pc:sldMk cId="243942845" sldId="281"/>
            <ac:spMk id="85" creationId="{C03B0394-07A3-4767-BDD5-04B2F3E6BD4B}"/>
          </ac:spMkLst>
        </pc:spChg>
        <pc:spChg chg="add del">
          <ac:chgData name="CARLOS FRÍAS RUIZ" userId="373ea536-0f27-45a9-925b-0c37333ca276" providerId="ADAL" clId="{56DA48AC-697B-4CC7-8A94-2D5A63DA136D}" dt="2017-12-12T20:05:25.696" v="561" actId="26606"/>
          <ac:spMkLst>
            <pc:docMk/>
            <pc:sldMk cId="243942845" sldId="281"/>
            <ac:spMk id="86" creationId="{EA50189A-2FD4-4608-A527-341A1811A64B}"/>
          </ac:spMkLst>
        </pc:spChg>
        <pc:spChg chg="add del">
          <ac:chgData name="CARLOS FRÍAS RUIZ" userId="373ea536-0f27-45a9-925b-0c37333ca276" providerId="ADAL" clId="{56DA48AC-697B-4CC7-8A94-2D5A63DA136D}" dt="2017-12-12T20:05:25.696" v="561" actId="26606"/>
          <ac:spMkLst>
            <pc:docMk/>
            <pc:sldMk cId="243942845" sldId="281"/>
            <ac:spMk id="87" creationId="{95ECFC88-1E40-4C47-960F-87C500F10959}"/>
          </ac:spMkLst>
        </pc:spChg>
        <pc:spChg chg="add del">
          <ac:chgData name="CARLOS FRÍAS RUIZ" userId="373ea536-0f27-45a9-925b-0c37333ca276" providerId="ADAL" clId="{56DA48AC-697B-4CC7-8A94-2D5A63DA136D}" dt="2017-12-12T20:05:25.696" v="561" actId="26606"/>
          <ac:spMkLst>
            <pc:docMk/>
            <pc:sldMk cId="243942845" sldId="281"/>
            <ac:spMk id="88" creationId="{3B61BD80-022D-4577-9D14-EAD5DFD135CF}"/>
          </ac:spMkLst>
        </pc:spChg>
        <pc:grpChg chg="add del">
          <ac:chgData name="CARLOS FRÍAS RUIZ" userId="373ea536-0f27-45a9-925b-0c37333ca276" providerId="ADAL" clId="{56DA48AC-697B-4CC7-8A94-2D5A63DA136D}" dt="2017-12-12T20:05:22.251" v="559" actId="26606"/>
          <ac:grpSpMkLst>
            <pc:docMk/>
            <pc:sldMk cId="243942845" sldId="281"/>
            <ac:grpSpMk id="14" creationId="{027FE0C2-9C19-4FB7-81C0-06ECDD8C0511}"/>
          </ac:grpSpMkLst>
        </pc:grpChg>
        <pc:grpChg chg="add del">
          <ac:chgData name="CARLOS FRÍAS RUIZ" userId="373ea536-0f27-45a9-925b-0c37333ca276" providerId="ADAL" clId="{56DA48AC-697B-4CC7-8A94-2D5A63DA136D}" dt="2017-12-12T20:05:22.251" v="559" actId="26606"/>
          <ac:grpSpMkLst>
            <pc:docMk/>
            <pc:sldMk cId="243942845" sldId="281"/>
            <ac:grpSpMk id="28" creationId="{AC0D9DD5-F48B-4179-BF11-4D156DA02A0A}"/>
          </ac:grpSpMkLst>
        </pc:grpChg>
        <pc:grpChg chg="add del">
          <ac:chgData name="CARLOS FRÍAS RUIZ" userId="373ea536-0f27-45a9-925b-0c37333ca276" providerId="ADAL" clId="{56DA48AC-697B-4CC7-8A94-2D5A63DA136D}" dt="2017-12-12T20:05:22.251" v="559" actId="26606"/>
          <ac:grpSpMkLst>
            <pc:docMk/>
            <pc:sldMk cId="243942845" sldId="281"/>
            <ac:grpSpMk id="50" creationId="{01FD2A99-EB4D-41F3-8CE2-086B341CA86C}"/>
          </ac:grpSpMkLst>
        </pc:grpChg>
        <pc:grpChg chg="add del">
          <ac:chgData name="CARLOS FRÍAS RUIZ" userId="373ea536-0f27-45a9-925b-0c37333ca276" providerId="ADAL" clId="{56DA48AC-697B-4CC7-8A94-2D5A63DA136D}" dt="2017-12-12T20:05:22.251" v="559" actId="26606"/>
          <ac:grpSpMkLst>
            <pc:docMk/>
            <pc:sldMk cId="243942845" sldId="281"/>
            <ac:grpSpMk id="64" creationId="{E251C063-0BD1-4224-9B6F-C29476A29CBE}"/>
          </ac:grpSpMkLst>
        </pc:grpChg>
        <pc:grpChg chg="add del">
          <ac:chgData name="CARLOS FRÍAS RUIZ" userId="373ea536-0f27-45a9-925b-0c37333ca276" providerId="ADAL" clId="{56DA48AC-697B-4CC7-8A94-2D5A63DA136D}" dt="2017-12-12T20:05:25.696" v="561" actId="26606"/>
          <ac:grpSpMkLst>
            <pc:docMk/>
            <pc:sldMk cId="243942845" sldId="281"/>
            <ac:grpSpMk id="82" creationId="{51B860BB-F934-4DE1-A930-090DD475F1A9}"/>
          </ac:grpSpMkLst>
        </pc:grpChg>
        <pc:grpChg chg="add del">
          <ac:chgData name="CARLOS FRÍAS RUIZ" userId="373ea536-0f27-45a9-925b-0c37333ca276" providerId="ADAL" clId="{56DA48AC-697B-4CC7-8A94-2D5A63DA136D}" dt="2017-12-12T20:05:25.696" v="561" actId="26606"/>
          <ac:grpSpMkLst>
            <pc:docMk/>
            <pc:sldMk cId="243942845" sldId="281"/>
            <ac:grpSpMk id="83" creationId="{DD17BCFA-C80F-4670-B8B9-034B5B1C8BA8}"/>
          </ac:grpSpMkLst>
        </pc:grpChg>
        <pc:picChg chg="mod">
          <ac:chgData name="CARLOS FRÍAS RUIZ" userId="373ea536-0f27-45a9-925b-0c37333ca276" providerId="ADAL" clId="{56DA48AC-697B-4CC7-8A94-2D5A63DA136D}" dt="2017-12-12T20:05:41.353" v="563" actId="14100"/>
          <ac:picMkLst>
            <pc:docMk/>
            <pc:sldMk cId="243942845" sldId="281"/>
            <ac:picMk id="5" creationId="{3311543A-DEE6-4A39-A5AC-EA5F29721AEC}"/>
          </ac:picMkLst>
        </pc:picChg>
      </pc:sldChg>
      <pc:sldChg chg="modSp add">
        <pc:chgData name="CARLOS FRÍAS RUIZ" userId="373ea536-0f27-45a9-925b-0c37333ca276" providerId="ADAL" clId="{56DA48AC-697B-4CC7-8A94-2D5A63DA136D}" dt="2017-12-12T20:09:31.671" v="585" actId="14826"/>
        <pc:sldMkLst>
          <pc:docMk/>
          <pc:sldMk cId="1344019135" sldId="282"/>
        </pc:sldMkLst>
        <pc:spChg chg="mod">
          <ac:chgData name="CARLOS FRÍAS RUIZ" userId="373ea536-0f27-45a9-925b-0c37333ca276" providerId="ADAL" clId="{56DA48AC-697B-4CC7-8A94-2D5A63DA136D}" dt="2017-12-12T20:08:10.369" v="584" actId="255"/>
          <ac:spMkLst>
            <pc:docMk/>
            <pc:sldMk cId="1344019135" sldId="282"/>
            <ac:spMk id="3" creationId="{2E0102C6-4212-4817-B849-937953538C4C}"/>
          </ac:spMkLst>
        </pc:spChg>
        <pc:picChg chg="mod">
          <ac:chgData name="CARLOS FRÍAS RUIZ" userId="373ea536-0f27-45a9-925b-0c37333ca276" providerId="ADAL" clId="{56DA48AC-697B-4CC7-8A94-2D5A63DA136D}" dt="2017-12-12T20:09:31.671" v="585" actId="14826"/>
          <ac:picMkLst>
            <pc:docMk/>
            <pc:sldMk cId="1344019135" sldId="282"/>
            <ac:picMk id="5" creationId="{3311543A-DEE6-4A39-A5AC-EA5F29721AEC}"/>
          </ac:picMkLst>
        </pc:picChg>
      </pc:sldChg>
      <pc:sldChg chg="modSp add">
        <pc:chgData name="CARLOS FRÍAS RUIZ" userId="373ea536-0f27-45a9-925b-0c37333ca276" providerId="ADAL" clId="{56DA48AC-697B-4CC7-8A94-2D5A63DA136D}" dt="2017-12-12T20:10:37.905" v="588" actId="14826"/>
        <pc:sldMkLst>
          <pc:docMk/>
          <pc:sldMk cId="2666278658" sldId="283"/>
        </pc:sldMkLst>
        <pc:spChg chg="mod">
          <ac:chgData name="CARLOS FRÍAS RUIZ" userId="373ea536-0f27-45a9-925b-0c37333ca276" providerId="ADAL" clId="{56DA48AC-697B-4CC7-8A94-2D5A63DA136D}" dt="2017-12-12T20:10:13.975" v="587"/>
          <ac:spMkLst>
            <pc:docMk/>
            <pc:sldMk cId="2666278658" sldId="283"/>
            <ac:spMk id="3" creationId="{2E0102C6-4212-4817-B849-937953538C4C}"/>
          </ac:spMkLst>
        </pc:spChg>
        <pc:picChg chg="mod">
          <ac:chgData name="CARLOS FRÍAS RUIZ" userId="373ea536-0f27-45a9-925b-0c37333ca276" providerId="ADAL" clId="{56DA48AC-697B-4CC7-8A94-2D5A63DA136D}" dt="2017-12-12T20:10:37.905" v="588" actId="14826"/>
          <ac:picMkLst>
            <pc:docMk/>
            <pc:sldMk cId="2666278658" sldId="283"/>
            <ac:picMk id="5" creationId="{3311543A-DEE6-4A39-A5AC-EA5F29721AEC}"/>
          </ac:picMkLst>
        </pc:picChg>
      </pc:sldChg>
      <pc:sldChg chg="modSp add">
        <pc:chgData name="CARLOS FRÍAS RUIZ" userId="373ea536-0f27-45a9-925b-0c37333ca276" providerId="ADAL" clId="{56DA48AC-697B-4CC7-8A94-2D5A63DA136D}" dt="2017-12-12T20:11:49.572" v="592" actId="14826"/>
        <pc:sldMkLst>
          <pc:docMk/>
          <pc:sldMk cId="2575196042" sldId="284"/>
        </pc:sldMkLst>
        <pc:spChg chg="mod">
          <ac:chgData name="CARLOS FRÍAS RUIZ" userId="373ea536-0f27-45a9-925b-0c37333ca276" providerId="ADAL" clId="{56DA48AC-697B-4CC7-8A94-2D5A63DA136D}" dt="2017-12-12T20:10:59.708" v="591"/>
          <ac:spMkLst>
            <pc:docMk/>
            <pc:sldMk cId="2575196042" sldId="284"/>
            <ac:spMk id="3" creationId="{2E0102C6-4212-4817-B849-937953538C4C}"/>
          </ac:spMkLst>
        </pc:spChg>
        <pc:picChg chg="mod">
          <ac:chgData name="CARLOS FRÍAS RUIZ" userId="373ea536-0f27-45a9-925b-0c37333ca276" providerId="ADAL" clId="{56DA48AC-697B-4CC7-8A94-2D5A63DA136D}" dt="2017-12-12T20:11:49.572" v="592" actId="14826"/>
          <ac:picMkLst>
            <pc:docMk/>
            <pc:sldMk cId="2575196042" sldId="284"/>
            <ac:picMk id="5" creationId="{3311543A-DEE6-4A39-A5AC-EA5F29721AEC}"/>
          </ac:picMkLst>
        </pc:picChg>
      </pc:sldChg>
      <pc:sldChg chg="modSp add">
        <pc:chgData name="CARLOS FRÍAS RUIZ" userId="373ea536-0f27-45a9-925b-0c37333ca276" providerId="ADAL" clId="{56DA48AC-697B-4CC7-8A94-2D5A63DA136D}" dt="2017-12-12T20:12:26.705" v="595" actId="14826"/>
        <pc:sldMkLst>
          <pc:docMk/>
          <pc:sldMk cId="2469952081" sldId="285"/>
        </pc:sldMkLst>
        <pc:spChg chg="mod">
          <ac:chgData name="CARLOS FRÍAS RUIZ" userId="373ea536-0f27-45a9-925b-0c37333ca276" providerId="ADAL" clId="{56DA48AC-697B-4CC7-8A94-2D5A63DA136D}" dt="2017-12-12T20:12:08.776" v="594"/>
          <ac:spMkLst>
            <pc:docMk/>
            <pc:sldMk cId="2469952081" sldId="285"/>
            <ac:spMk id="3" creationId="{2E0102C6-4212-4817-B849-937953538C4C}"/>
          </ac:spMkLst>
        </pc:spChg>
        <pc:picChg chg="mod">
          <ac:chgData name="CARLOS FRÍAS RUIZ" userId="373ea536-0f27-45a9-925b-0c37333ca276" providerId="ADAL" clId="{56DA48AC-697B-4CC7-8A94-2D5A63DA136D}" dt="2017-12-12T20:12:26.705" v="595" actId="14826"/>
          <ac:picMkLst>
            <pc:docMk/>
            <pc:sldMk cId="2469952081" sldId="285"/>
            <ac:picMk id="5" creationId="{3311543A-DEE6-4A39-A5AC-EA5F29721AEC}"/>
          </ac:picMkLst>
        </pc:picChg>
      </pc:sldChg>
      <pc:sldChg chg="modSp add">
        <pc:chgData name="CARLOS FRÍAS RUIZ" userId="373ea536-0f27-45a9-925b-0c37333ca276" providerId="ADAL" clId="{56DA48AC-697B-4CC7-8A94-2D5A63DA136D}" dt="2017-12-12T20:13:19.191" v="598" actId="14826"/>
        <pc:sldMkLst>
          <pc:docMk/>
          <pc:sldMk cId="3558098417" sldId="286"/>
        </pc:sldMkLst>
        <pc:spChg chg="mod">
          <ac:chgData name="CARLOS FRÍAS RUIZ" userId="373ea536-0f27-45a9-925b-0c37333ca276" providerId="ADAL" clId="{56DA48AC-697B-4CC7-8A94-2D5A63DA136D}" dt="2017-12-12T20:13:14.402" v="597"/>
          <ac:spMkLst>
            <pc:docMk/>
            <pc:sldMk cId="3558098417" sldId="286"/>
            <ac:spMk id="3" creationId="{2E0102C6-4212-4817-B849-937953538C4C}"/>
          </ac:spMkLst>
        </pc:spChg>
        <pc:picChg chg="mod">
          <ac:chgData name="CARLOS FRÍAS RUIZ" userId="373ea536-0f27-45a9-925b-0c37333ca276" providerId="ADAL" clId="{56DA48AC-697B-4CC7-8A94-2D5A63DA136D}" dt="2017-12-12T20:13:19.191" v="598" actId="14826"/>
          <ac:picMkLst>
            <pc:docMk/>
            <pc:sldMk cId="3558098417" sldId="286"/>
            <ac:picMk id="5" creationId="{3311543A-DEE6-4A39-A5AC-EA5F29721AEC}"/>
          </ac:picMkLst>
        </pc:picChg>
      </pc:sldChg>
      <pc:sldChg chg="modSp add">
        <pc:chgData name="CARLOS FRÍAS RUIZ" userId="373ea536-0f27-45a9-925b-0c37333ca276" providerId="ADAL" clId="{56DA48AC-697B-4CC7-8A94-2D5A63DA136D}" dt="2017-12-12T20:13:54.034" v="601" actId="14826"/>
        <pc:sldMkLst>
          <pc:docMk/>
          <pc:sldMk cId="2704334247" sldId="287"/>
        </pc:sldMkLst>
        <pc:spChg chg="mod">
          <ac:chgData name="CARLOS FRÍAS RUIZ" userId="373ea536-0f27-45a9-925b-0c37333ca276" providerId="ADAL" clId="{56DA48AC-697B-4CC7-8A94-2D5A63DA136D}" dt="2017-12-12T20:13:48.279" v="600"/>
          <ac:spMkLst>
            <pc:docMk/>
            <pc:sldMk cId="2704334247" sldId="287"/>
            <ac:spMk id="3" creationId="{2E0102C6-4212-4817-B849-937953538C4C}"/>
          </ac:spMkLst>
        </pc:spChg>
        <pc:picChg chg="mod">
          <ac:chgData name="CARLOS FRÍAS RUIZ" userId="373ea536-0f27-45a9-925b-0c37333ca276" providerId="ADAL" clId="{56DA48AC-697B-4CC7-8A94-2D5A63DA136D}" dt="2017-12-12T20:13:54.034" v="601" actId="14826"/>
          <ac:picMkLst>
            <pc:docMk/>
            <pc:sldMk cId="2704334247" sldId="287"/>
            <ac:picMk id="5" creationId="{3311543A-DEE6-4A39-A5AC-EA5F29721AEC}"/>
          </ac:picMkLst>
        </pc:picChg>
      </pc:sldChg>
      <pc:sldChg chg="modSp add">
        <pc:chgData name="CARLOS FRÍAS RUIZ" userId="373ea536-0f27-45a9-925b-0c37333ca276" providerId="ADAL" clId="{56DA48AC-697B-4CC7-8A94-2D5A63DA136D}" dt="2017-12-12T20:14:36.218" v="604" actId="14826"/>
        <pc:sldMkLst>
          <pc:docMk/>
          <pc:sldMk cId="3240258202" sldId="288"/>
        </pc:sldMkLst>
        <pc:spChg chg="mod">
          <ac:chgData name="CARLOS FRÍAS RUIZ" userId="373ea536-0f27-45a9-925b-0c37333ca276" providerId="ADAL" clId="{56DA48AC-697B-4CC7-8A94-2D5A63DA136D}" dt="2017-12-12T20:14:13.434" v="603"/>
          <ac:spMkLst>
            <pc:docMk/>
            <pc:sldMk cId="3240258202" sldId="288"/>
            <ac:spMk id="3" creationId="{2E0102C6-4212-4817-B849-937953538C4C}"/>
          </ac:spMkLst>
        </pc:spChg>
        <pc:picChg chg="mod">
          <ac:chgData name="CARLOS FRÍAS RUIZ" userId="373ea536-0f27-45a9-925b-0c37333ca276" providerId="ADAL" clId="{56DA48AC-697B-4CC7-8A94-2D5A63DA136D}" dt="2017-12-12T20:14:36.218" v="604" actId="14826"/>
          <ac:picMkLst>
            <pc:docMk/>
            <pc:sldMk cId="3240258202" sldId="288"/>
            <ac:picMk id="5" creationId="{3311543A-DEE6-4A39-A5AC-EA5F29721AEC}"/>
          </ac:picMkLst>
        </pc:picChg>
      </pc:sldChg>
      <pc:sldChg chg="modSp add">
        <pc:chgData name="CARLOS FRÍAS RUIZ" userId="373ea536-0f27-45a9-925b-0c37333ca276" providerId="ADAL" clId="{56DA48AC-697B-4CC7-8A94-2D5A63DA136D}" dt="2017-12-12T20:16:33.850" v="608" actId="20577"/>
        <pc:sldMkLst>
          <pc:docMk/>
          <pc:sldMk cId="3919830442" sldId="289"/>
        </pc:sldMkLst>
        <pc:spChg chg="mod">
          <ac:chgData name="CARLOS FRÍAS RUIZ" userId="373ea536-0f27-45a9-925b-0c37333ca276" providerId="ADAL" clId="{56DA48AC-697B-4CC7-8A94-2D5A63DA136D}" dt="2017-12-12T20:16:33.850" v="608" actId="20577"/>
          <ac:spMkLst>
            <pc:docMk/>
            <pc:sldMk cId="3919830442" sldId="289"/>
            <ac:spMk id="3" creationId="{2E0102C6-4212-4817-B849-937953538C4C}"/>
          </ac:spMkLst>
        </pc:spChg>
        <pc:picChg chg="mod">
          <ac:chgData name="CARLOS FRÍAS RUIZ" userId="373ea536-0f27-45a9-925b-0c37333ca276" providerId="ADAL" clId="{56DA48AC-697B-4CC7-8A94-2D5A63DA136D}" dt="2017-12-12T20:16:00.801" v="607" actId="14826"/>
          <ac:picMkLst>
            <pc:docMk/>
            <pc:sldMk cId="3919830442" sldId="289"/>
            <ac:picMk id="5" creationId="{3311543A-DEE6-4A39-A5AC-EA5F29721AEC}"/>
          </ac:picMkLst>
        </pc:picChg>
      </pc:sldChg>
      <pc:sldChg chg="modSp add">
        <pc:chgData name="CARLOS FRÍAS RUIZ" userId="373ea536-0f27-45a9-925b-0c37333ca276" providerId="ADAL" clId="{56DA48AC-697B-4CC7-8A94-2D5A63DA136D}" dt="2017-12-12T20:16:59.257" v="611" actId="14826"/>
        <pc:sldMkLst>
          <pc:docMk/>
          <pc:sldMk cId="3726964173" sldId="290"/>
        </pc:sldMkLst>
        <pc:spChg chg="mod">
          <ac:chgData name="CARLOS FRÍAS RUIZ" userId="373ea536-0f27-45a9-925b-0c37333ca276" providerId="ADAL" clId="{56DA48AC-697B-4CC7-8A94-2D5A63DA136D}" dt="2017-12-12T20:16:47.664" v="610"/>
          <ac:spMkLst>
            <pc:docMk/>
            <pc:sldMk cId="3726964173" sldId="290"/>
            <ac:spMk id="3" creationId="{2E0102C6-4212-4817-B849-937953538C4C}"/>
          </ac:spMkLst>
        </pc:spChg>
        <pc:picChg chg="mod">
          <ac:chgData name="CARLOS FRÍAS RUIZ" userId="373ea536-0f27-45a9-925b-0c37333ca276" providerId="ADAL" clId="{56DA48AC-697B-4CC7-8A94-2D5A63DA136D}" dt="2017-12-12T20:16:59.257" v="611" actId="14826"/>
          <ac:picMkLst>
            <pc:docMk/>
            <pc:sldMk cId="3726964173" sldId="290"/>
            <ac:picMk id="5" creationId="{3311543A-DEE6-4A39-A5AC-EA5F29721AEC}"/>
          </ac:picMkLst>
        </pc:picChg>
      </pc:sldChg>
      <pc:sldChg chg="modSp add">
        <pc:chgData name="CARLOS FRÍAS RUIZ" userId="373ea536-0f27-45a9-925b-0c37333ca276" providerId="ADAL" clId="{56DA48AC-697B-4CC7-8A94-2D5A63DA136D}" dt="2017-12-12T20:18:03.489" v="614" actId="14826"/>
        <pc:sldMkLst>
          <pc:docMk/>
          <pc:sldMk cId="3749692972" sldId="291"/>
        </pc:sldMkLst>
        <pc:spChg chg="mod">
          <ac:chgData name="CARLOS FRÍAS RUIZ" userId="373ea536-0f27-45a9-925b-0c37333ca276" providerId="ADAL" clId="{56DA48AC-697B-4CC7-8A94-2D5A63DA136D}" dt="2017-12-12T20:17:51.667" v="613"/>
          <ac:spMkLst>
            <pc:docMk/>
            <pc:sldMk cId="3749692972" sldId="291"/>
            <ac:spMk id="3" creationId="{2E0102C6-4212-4817-B849-937953538C4C}"/>
          </ac:spMkLst>
        </pc:spChg>
        <pc:picChg chg="mod">
          <ac:chgData name="CARLOS FRÍAS RUIZ" userId="373ea536-0f27-45a9-925b-0c37333ca276" providerId="ADAL" clId="{56DA48AC-697B-4CC7-8A94-2D5A63DA136D}" dt="2017-12-12T20:18:03.489" v="614" actId="14826"/>
          <ac:picMkLst>
            <pc:docMk/>
            <pc:sldMk cId="3749692972" sldId="291"/>
            <ac:picMk id="5" creationId="{3311543A-DEE6-4A39-A5AC-EA5F29721AEC}"/>
          </ac:picMkLst>
        </pc:picChg>
      </pc:sldChg>
      <pc:sldChg chg="modSp add">
        <pc:chgData name="CARLOS FRÍAS RUIZ" userId="373ea536-0f27-45a9-925b-0c37333ca276" providerId="ADAL" clId="{56DA48AC-697B-4CC7-8A94-2D5A63DA136D}" dt="2017-12-12T22:35:43.851" v="858"/>
        <pc:sldMkLst>
          <pc:docMk/>
          <pc:sldMk cId="564923719" sldId="292"/>
        </pc:sldMkLst>
        <pc:spChg chg="mod">
          <ac:chgData name="CARLOS FRÍAS RUIZ" userId="373ea536-0f27-45a9-925b-0c37333ca276" providerId="ADAL" clId="{56DA48AC-697B-4CC7-8A94-2D5A63DA136D}" dt="2017-12-12T20:24:28.487" v="657"/>
          <ac:spMkLst>
            <pc:docMk/>
            <pc:sldMk cId="564923719" sldId="292"/>
            <ac:spMk id="2" creationId="{814334A4-64FC-41CA-9408-295DF3F5225C}"/>
          </ac:spMkLst>
        </pc:spChg>
        <pc:graphicFrameChg chg="mod modGraphic">
          <ac:chgData name="CARLOS FRÍAS RUIZ" userId="373ea536-0f27-45a9-925b-0c37333ca276" providerId="ADAL" clId="{56DA48AC-697B-4CC7-8A94-2D5A63DA136D}" dt="2017-12-12T22:35:43.851" v="858"/>
          <ac:graphicFrameMkLst>
            <pc:docMk/>
            <pc:sldMk cId="564923719" sldId="292"/>
            <ac:graphicFrameMk id="4" creationId="{E165BF6D-669D-4B93-87AF-7436FD87181B}"/>
          </ac:graphicFrameMkLst>
        </pc:graphicFrameChg>
      </pc:sldChg>
      <pc:sldChg chg="modSp add del">
        <pc:chgData name="CARLOS FRÍAS RUIZ" userId="373ea536-0f27-45a9-925b-0c37333ca276" providerId="ADAL" clId="{56DA48AC-697B-4CC7-8A94-2D5A63DA136D}" dt="2017-12-12T22:33:37.635" v="847" actId="2696"/>
        <pc:sldMkLst>
          <pc:docMk/>
          <pc:sldMk cId="2996272445" sldId="293"/>
        </pc:sldMkLst>
        <pc:spChg chg="mod">
          <ac:chgData name="CARLOS FRÍAS RUIZ" userId="373ea536-0f27-45a9-925b-0c37333ca276" providerId="ADAL" clId="{56DA48AC-697B-4CC7-8A94-2D5A63DA136D}" dt="2017-12-12T22:32:40.950" v="841" actId="179"/>
          <ac:spMkLst>
            <pc:docMk/>
            <pc:sldMk cId="2996272445" sldId="293"/>
            <ac:spMk id="2" creationId="{814334A4-64FC-41CA-9408-295DF3F5225C}"/>
          </ac:spMkLst>
        </pc:spChg>
      </pc:sldChg>
      <pc:sldChg chg="add del">
        <pc:chgData name="CARLOS FRÍAS RUIZ" userId="373ea536-0f27-45a9-925b-0c37333ca276" providerId="ADAL" clId="{56DA48AC-697B-4CC7-8A94-2D5A63DA136D}" dt="2017-12-12T22:31:47.709" v="836"/>
        <pc:sldMkLst>
          <pc:docMk/>
          <pc:sldMk cId="2952400823" sldId="294"/>
        </pc:sldMkLst>
      </pc:sldChg>
      <pc:sldChg chg="addSp delSp modSp add ord">
        <pc:chgData name="CARLOS FRÍAS RUIZ" userId="373ea536-0f27-45a9-925b-0c37333ca276" providerId="ADAL" clId="{56DA48AC-697B-4CC7-8A94-2D5A63DA136D}" dt="2017-12-12T23:10:22.248" v="1126"/>
        <pc:sldMkLst>
          <pc:docMk/>
          <pc:sldMk cId="3564299706" sldId="294"/>
        </pc:sldMkLst>
        <pc:spChg chg="mod">
          <ac:chgData name="CARLOS FRÍAS RUIZ" userId="373ea536-0f27-45a9-925b-0c37333ca276" providerId="ADAL" clId="{56DA48AC-697B-4CC7-8A94-2D5A63DA136D}" dt="2017-12-12T22:33:28.917" v="846" actId="113"/>
          <ac:spMkLst>
            <pc:docMk/>
            <pc:sldMk cId="3564299706" sldId="294"/>
            <ac:spMk id="2" creationId="{814334A4-64FC-41CA-9408-295DF3F5225C}"/>
          </ac:spMkLst>
        </pc:spChg>
        <pc:spChg chg="add del mod">
          <ac:chgData name="CARLOS FRÍAS RUIZ" userId="373ea536-0f27-45a9-925b-0c37333ca276" providerId="ADAL" clId="{56DA48AC-697B-4CC7-8A94-2D5A63DA136D}" dt="2017-12-12T22:38:10.737" v="873" actId="478"/>
          <ac:spMkLst>
            <pc:docMk/>
            <pc:sldMk cId="3564299706" sldId="294"/>
            <ac:spMk id="5" creationId="{B785721A-CAF0-4371-BCB7-0C4E133A86DB}"/>
          </ac:spMkLst>
        </pc:spChg>
        <pc:spChg chg="add del">
          <ac:chgData name="CARLOS FRÍAS RUIZ" userId="373ea536-0f27-45a9-925b-0c37333ca276" providerId="ADAL" clId="{56DA48AC-697B-4CC7-8A94-2D5A63DA136D}" dt="2017-12-12T22:42:17.254" v="882"/>
          <ac:spMkLst>
            <pc:docMk/>
            <pc:sldMk cId="3564299706" sldId="294"/>
            <ac:spMk id="7" creationId="{A74E499E-B352-4C26-B0D5-A09557BBA367}"/>
          </ac:spMkLst>
        </pc:spChg>
        <pc:spChg chg="add del mod">
          <ac:chgData name="CARLOS FRÍAS RUIZ" userId="373ea536-0f27-45a9-925b-0c37333ca276" providerId="ADAL" clId="{56DA48AC-697B-4CC7-8A94-2D5A63DA136D}" dt="2017-12-12T22:45:35.628" v="915"/>
          <ac:spMkLst>
            <pc:docMk/>
            <pc:sldMk cId="3564299706" sldId="294"/>
            <ac:spMk id="8" creationId="{D2AB5C64-527A-4210-BA07-B4C5D08E8729}"/>
          </ac:spMkLst>
        </pc:spChg>
        <pc:spChg chg="add mod">
          <ac:chgData name="CARLOS FRÍAS RUIZ" userId="373ea536-0f27-45a9-925b-0c37333ca276" providerId="ADAL" clId="{56DA48AC-697B-4CC7-8A94-2D5A63DA136D}" dt="2017-12-12T22:44:03.413" v="901" actId="27636"/>
          <ac:spMkLst>
            <pc:docMk/>
            <pc:sldMk cId="3564299706" sldId="294"/>
            <ac:spMk id="9" creationId="{7035AA36-458B-4F61-91C0-D620E32AC71D}"/>
          </ac:spMkLst>
        </pc:spChg>
        <pc:graphicFrameChg chg="add del mod">
          <ac:chgData name="CARLOS FRÍAS RUIZ" userId="373ea536-0f27-45a9-925b-0c37333ca276" providerId="ADAL" clId="{56DA48AC-697B-4CC7-8A94-2D5A63DA136D}" dt="2017-12-12T22:38:10.737" v="873" actId="478"/>
          <ac:graphicFrameMkLst>
            <pc:docMk/>
            <pc:sldMk cId="3564299706" sldId="294"/>
            <ac:graphicFrameMk id="4" creationId="{E165BF6D-669D-4B93-87AF-7436FD87181B}"/>
          </ac:graphicFrameMkLst>
        </pc:graphicFrameChg>
        <pc:graphicFrameChg chg="mod modGraphic">
          <ac:chgData name="CARLOS FRÍAS RUIZ" userId="373ea536-0f27-45a9-925b-0c37333ca276" providerId="ADAL" clId="{56DA48AC-697B-4CC7-8A94-2D5A63DA136D}" dt="2017-12-12T23:10:22.248" v="1126"/>
          <ac:graphicFrameMkLst>
            <pc:docMk/>
            <pc:sldMk cId="3564299706" sldId="294"/>
            <ac:graphicFrameMk id="6" creationId="{0FF9A72C-A7B8-4EE2-870B-41CDB0DD0D19}"/>
          </ac:graphicFrameMkLst>
        </pc:graphicFrameChg>
        <pc:graphicFrameChg chg="add mod modGraphic">
          <ac:chgData name="CARLOS FRÍAS RUIZ" userId="373ea536-0f27-45a9-925b-0c37333ca276" providerId="ADAL" clId="{56DA48AC-697B-4CC7-8A94-2D5A63DA136D}" dt="2017-12-12T22:45:27.552" v="913" actId="1076"/>
          <ac:graphicFrameMkLst>
            <pc:docMk/>
            <pc:sldMk cId="3564299706" sldId="294"/>
            <ac:graphicFrameMk id="10" creationId="{A0DF1DE8-38DD-4A32-B9BA-55152D0F745B}"/>
          </ac:graphicFrameMkLst>
        </pc:graphicFrameChg>
      </pc:sldChg>
      <pc:sldChg chg="addSp delSp modSp add">
        <pc:chgData name="CARLOS FRÍAS RUIZ" userId="373ea536-0f27-45a9-925b-0c37333ca276" providerId="ADAL" clId="{56DA48AC-697B-4CC7-8A94-2D5A63DA136D}" dt="2017-12-12T22:38:10.023" v="872" actId="255"/>
        <pc:sldMkLst>
          <pc:docMk/>
          <pc:sldMk cId="1430277904" sldId="295"/>
        </pc:sldMkLst>
        <pc:spChg chg="mod">
          <ac:chgData name="CARLOS FRÍAS RUIZ" userId="373ea536-0f27-45a9-925b-0c37333ca276" providerId="ADAL" clId="{56DA48AC-697B-4CC7-8A94-2D5A63DA136D}" dt="2017-12-12T22:33:52.630" v="850"/>
          <ac:spMkLst>
            <pc:docMk/>
            <pc:sldMk cId="1430277904" sldId="295"/>
            <ac:spMk id="2" creationId="{814334A4-64FC-41CA-9408-295DF3F5225C}"/>
          </ac:spMkLst>
        </pc:spChg>
        <pc:spChg chg="add mod">
          <ac:chgData name="CARLOS FRÍAS RUIZ" userId="373ea536-0f27-45a9-925b-0c37333ca276" providerId="ADAL" clId="{56DA48AC-697B-4CC7-8A94-2D5A63DA136D}" dt="2017-12-12T22:34:21.666" v="851" actId="478"/>
          <ac:spMkLst>
            <pc:docMk/>
            <pc:sldMk cId="1430277904" sldId="295"/>
            <ac:spMk id="5" creationId="{566CB588-D81F-4007-A59C-6E2B36B37CB8}"/>
          </ac:spMkLst>
        </pc:spChg>
        <pc:graphicFrameChg chg="del">
          <ac:chgData name="CARLOS FRÍAS RUIZ" userId="373ea536-0f27-45a9-925b-0c37333ca276" providerId="ADAL" clId="{56DA48AC-697B-4CC7-8A94-2D5A63DA136D}" dt="2017-12-12T22:34:21.666" v="851" actId="478"/>
          <ac:graphicFrameMkLst>
            <pc:docMk/>
            <pc:sldMk cId="1430277904" sldId="295"/>
            <ac:graphicFrameMk id="4" creationId="{E165BF6D-669D-4B93-87AF-7436FD87181B}"/>
          </ac:graphicFrameMkLst>
        </pc:graphicFrameChg>
        <pc:graphicFrameChg chg="mod modGraphic">
          <ac:chgData name="CARLOS FRÍAS RUIZ" userId="373ea536-0f27-45a9-925b-0c37333ca276" providerId="ADAL" clId="{56DA48AC-697B-4CC7-8A94-2D5A63DA136D}" dt="2017-12-12T22:38:10.023" v="872" actId="255"/>
          <ac:graphicFrameMkLst>
            <pc:docMk/>
            <pc:sldMk cId="1430277904" sldId="295"/>
            <ac:graphicFrameMk id="6" creationId="{FE48A7A5-2DDE-4000-9B45-F077F309008B}"/>
          </ac:graphicFrameMkLst>
        </pc:graphicFrameChg>
      </pc:sldChg>
      <pc:sldChg chg="addSp delSp modSp add mod setBg">
        <pc:chgData name="CARLOS FRÍAS RUIZ" userId="373ea536-0f27-45a9-925b-0c37333ca276" providerId="ADAL" clId="{56DA48AC-697B-4CC7-8A94-2D5A63DA136D}" dt="2017-12-12T22:47:42.730" v="923"/>
        <pc:sldMkLst>
          <pc:docMk/>
          <pc:sldMk cId="1982106420" sldId="296"/>
        </pc:sldMkLst>
        <pc:spChg chg="mod">
          <ac:chgData name="CARLOS FRÍAS RUIZ" userId="373ea536-0f27-45a9-925b-0c37333ca276" providerId="ADAL" clId="{56DA48AC-697B-4CC7-8A94-2D5A63DA136D}" dt="2017-12-12T22:47:35.336" v="921" actId="26606"/>
          <ac:spMkLst>
            <pc:docMk/>
            <pc:sldMk cId="1982106420" sldId="296"/>
            <ac:spMk id="2" creationId="{76BF4A6F-E868-4AD2-A675-6D9E6D0D3D88}"/>
          </ac:spMkLst>
        </pc:spChg>
        <pc:spChg chg="del">
          <ac:chgData name="CARLOS FRÍAS RUIZ" userId="373ea536-0f27-45a9-925b-0c37333ca276" providerId="ADAL" clId="{56DA48AC-697B-4CC7-8A94-2D5A63DA136D}" dt="2017-12-12T22:47:21.318" v="919" actId="931"/>
          <ac:spMkLst>
            <pc:docMk/>
            <pc:sldMk cId="1982106420" sldId="296"/>
            <ac:spMk id="3" creationId="{DB997649-88DC-40A0-8302-A3B839D48E61}"/>
          </ac:spMkLst>
        </pc:spChg>
        <pc:spChg chg="add mod">
          <ac:chgData name="CARLOS FRÍAS RUIZ" userId="373ea536-0f27-45a9-925b-0c37333ca276" providerId="ADAL" clId="{56DA48AC-697B-4CC7-8A94-2D5A63DA136D}" dt="2017-12-12T22:47:42.730" v="923"/>
          <ac:spMkLst>
            <pc:docMk/>
            <pc:sldMk cId="1982106420" sldId="296"/>
            <ac:spMk id="10" creationId="{00000000-0000-0000-0000-000000000000}"/>
          </ac:spMkLst>
        </pc:spChg>
        <pc:spChg chg="add">
          <ac:chgData name="CARLOS FRÍAS RUIZ" userId="373ea536-0f27-45a9-925b-0c37333ca276" providerId="ADAL" clId="{56DA48AC-697B-4CC7-8A94-2D5A63DA136D}" dt="2017-12-12T22:47:35.336" v="921" actId="26606"/>
          <ac:spMkLst>
            <pc:docMk/>
            <pc:sldMk cId="1982106420" sldId="296"/>
            <ac:spMk id="13" creationId="{3419E28B-721B-4D0D-A1D3-78EAC57253AF}"/>
          </ac:spMkLst>
        </pc:spChg>
        <pc:spChg chg="add">
          <ac:chgData name="CARLOS FRÍAS RUIZ" userId="373ea536-0f27-45a9-925b-0c37333ca276" providerId="ADAL" clId="{56DA48AC-697B-4CC7-8A94-2D5A63DA136D}" dt="2017-12-12T22:47:35.336" v="921" actId="26606"/>
          <ac:spMkLst>
            <pc:docMk/>
            <pc:sldMk cId="1982106420" sldId="296"/>
            <ac:spMk id="15" creationId="{359E45B9-0D24-465E-84AD-FEDBA836B569}"/>
          </ac:spMkLst>
        </pc:spChg>
        <pc:spChg chg="add">
          <ac:chgData name="CARLOS FRÍAS RUIZ" userId="373ea536-0f27-45a9-925b-0c37333ca276" providerId="ADAL" clId="{56DA48AC-697B-4CC7-8A94-2D5A63DA136D}" dt="2017-12-12T22:47:35.336" v="921" actId="26606"/>
          <ac:spMkLst>
            <pc:docMk/>
            <pc:sldMk cId="1982106420" sldId="296"/>
            <ac:spMk id="17" creationId="{1F36A2FB-17CD-4DA6-9D8A-BFD6ADF6A321}"/>
          </ac:spMkLst>
        </pc:spChg>
        <pc:picChg chg="add del mod">
          <ac:chgData name="CARLOS FRÍAS RUIZ" userId="373ea536-0f27-45a9-925b-0c37333ca276" providerId="ADAL" clId="{56DA48AC-697B-4CC7-8A94-2D5A63DA136D}" dt="2017-12-12T22:47:35.336" v="921" actId="26606"/>
          <ac:picMkLst>
            <pc:docMk/>
            <pc:sldMk cId="1982106420" sldId="296"/>
            <ac:picMk id="7" creationId="{377F3DD7-F2AA-4028-B806-5EF832D8AD35}"/>
          </ac:picMkLst>
        </pc:picChg>
        <pc:picChg chg="add">
          <ac:chgData name="CARLOS FRÍAS RUIZ" userId="373ea536-0f27-45a9-925b-0c37333ca276" providerId="ADAL" clId="{56DA48AC-697B-4CC7-8A94-2D5A63DA136D}" dt="2017-12-12T22:47:35.336" v="921" actId="26606"/>
          <ac:picMkLst>
            <pc:docMk/>
            <pc:sldMk cId="1982106420" sldId="296"/>
            <ac:picMk id="8" creationId="{377F3DD7-F2AA-4028-B806-5EF832D8AD35}"/>
          </ac:picMkLst>
        </pc:picChg>
      </pc:sldChg>
      <pc:sldChg chg="addSp delSp modSp add">
        <pc:chgData name="CARLOS FRÍAS RUIZ" userId="373ea536-0f27-45a9-925b-0c37333ca276" providerId="ADAL" clId="{56DA48AC-697B-4CC7-8A94-2D5A63DA136D}" dt="2017-12-12T23:08:18.197" v="1120"/>
        <pc:sldMkLst>
          <pc:docMk/>
          <pc:sldMk cId="2355315500" sldId="297"/>
        </pc:sldMkLst>
        <pc:spChg chg="add del mod">
          <ac:chgData name="CARLOS FRÍAS RUIZ" userId="373ea536-0f27-45a9-925b-0c37333ca276" providerId="ADAL" clId="{56DA48AC-697B-4CC7-8A94-2D5A63DA136D}" dt="2017-12-12T23:05:06.054" v="1098" actId="14100"/>
          <ac:spMkLst>
            <pc:docMk/>
            <pc:sldMk cId="2355315500" sldId="297"/>
            <ac:spMk id="2" creationId="{2E80797B-B40A-46A8-84C7-10839B31C18C}"/>
          </ac:spMkLst>
        </pc:spChg>
        <pc:spChg chg="add del mod">
          <ac:chgData name="CARLOS FRÍAS RUIZ" userId="373ea536-0f27-45a9-925b-0c37333ca276" providerId="ADAL" clId="{56DA48AC-697B-4CC7-8A94-2D5A63DA136D}" dt="2017-12-12T23:08:18.197" v="1120"/>
          <ac:spMkLst>
            <pc:docMk/>
            <pc:sldMk cId="2355315500" sldId="297"/>
            <ac:spMk id="5" creationId="{62F4F395-150A-43E8-BC2A-07D12BBC918A}"/>
          </ac:spMkLst>
        </pc:spChg>
        <pc:graphicFrameChg chg="mod modGraphic">
          <ac:chgData name="CARLOS FRÍAS RUIZ" userId="373ea536-0f27-45a9-925b-0c37333ca276" providerId="ADAL" clId="{56DA48AC-697B-4CC7-8A94-2D5A63DA136D}" dt="2017-12-12T23:08:11.766" v="1118" actId="255"/>
          <ac:graphicFrameMkLst>
            <pc:docMk/>
            <pc:sldMk cId="2355315500" sldId="297"/>
            <ac:graphicFrameMk id="4" creationId="{7FFEDCD8-1F79-406E-834E-08E261712A26}"/>
          </ac:graphicFrameMkLst>
        </pc:graphicFrameChg>
      </pc:sldChg>
      <pc:sldChg chg="modSp add ord">
        <pc:chgData name="CARLOS FRÍAS RUIZ" userId="373ea536-0f27-45a9-925b-0c37333ca276" providerId="ADAL" clId="{56DA48AC-697B-4CC7-8A94-2D5A63DA136D}" dt="2017-12-12T23:14:29.084" v="1196" actId="6549"/>
        <pc:sldMkLst>
          <pc:docMk/>
          <pc:sldMk cId="3170812588" sldId="298"/>
        </pc:sldMkLst>
        <pc:spChg chg="mod">
          <ac:chgData name="CARLOS FRÍAS RUIZ" userId="373ea536-0f27-45a9-925b-0c37333ca276" providerId="ADAL" clId="{56DA48AC-697B-4CC7-8A94-2D5A63DA136D}" dt="2017-12-12T23:14:29.084" v="1196" actId="6549"/>
          <ac:spMkLst>
            <pc:docMk/>
            <pc:sldMk cId="3170812588" sldId="298"/>
            <ac:spMk id="2" creationId="{814334A4-64FC-41CA-9408-295DF3F5225C}"/>
          </ac:spMkLst>
        </pc:spChg>
        <pc:spChg chg="mod">
          <ac:chgData name="CARLOS FRÍAS RUIZ" userId="373ea536-0f27-45a9-925b-0c37333ca276" providerId="ADAL" clId="{56DA48AC-697B-4CC7-8A94-2D5A63DA136D}" dt="2017-12-12T23:11:54.014" v="1146" actId="20577"/>
          <ac:spMkLst>
            <pc:docMk/>
            <pc:sldMk cId="3170812588" sldId="298"/>
            <ac:spMk id="9" creationId="{7035AA36-458B-4F61-91C0-D620E32AC71D}"/>
          </ac:spMkLst>
        </pc:spChg>
        <pc:graphicFrameChg chg="mod modGraphic">
          <ac:chgData name="CARLOS FRÍAS RUIZ" userId="373ea536-0f27-45a9-925b-0c37333ca276" providerId="ADAL" clId="{56DA48AC-697B-4CC7-8A94-2D5A63DA136D}" dt="2017-12-12T23:10:28.030" v="1128"/>
          <ac:graphicFrameMkLst>
            <pc:docMk/>
            <pc:sldMk cId="3170812588" sldId="298"/>
            <ac:graphicFrameMk id="6" creationId="{0FF9A72C-A7B8-4EE2-870B-41CDB0DD0D19}"/>
          </ac:graphicFrameMkLst>
        </pc:graphicFrameChg>
        <pc:graphicFrameChg chg="mod modGraphic">
          <ac:chgData name="CARLOS FRÍAS RUIZ" userId="373ea536-0f27-45a9-925b-0c37333ca276" providerId="ADAL" clId="{56DA48AC-697B-4CC7-8A94-2D5A63DA136D}" dt="2017-12-12T23:12:49.619" v="1148"/>
          <ac:graphicFrameMkLst>
            <pc:docMk/>
            <pc:sldMk cId="3170812588" sldId="298"/>
            <ac:graphicFrameMk id="10" creationId="{A0DF1DE8-38DD-4A32-B9BA-55152D0F745B}"/>
          </ac:graphicFrameMkLst>
        </pc:graphicFrameChg>
      </pc:sldChg>
      <pc:sldChg chg="modSp add ord">
        <pc:chgData name="CARLOS FRÍAS RUIZ" userId="373ea536-0f27-45a9-925b-0c37333ca276" providerId="ADAL" clId="{56DA48AC-697B-4CC7-8A94-2D5A63DA136D}" dt="2017-12-12T23:17:37.903" v="1222" actId="3064"/>
        <pc:sldMkLst>
          <pc:docMk/>
          <pc:sldMk cId="2330681822" sldId="299"/>
        </pc:sldMkLst>
        <pc:spChg chg="mod">
          <ac:chgData name="CARLOS FRÍAS RUIZ" userId="373ea536-0f27-45a9-925b-0c37333ca276" providerId="ADAL" clId="{56DA48AC-697B-4CC7-8A94-2D5A63DA136D}" dt="2017-12-12T23:15:37.233" v="1199"/>
          <ac:spMkLst>
            <pc:docMk/>
            <pc:sldMk cId="2330681822" sldId="299"/>
            <ac:spMk id="2" creationId="{814334A4-64FC-41CA-9408-295DF3F5225C}"/>
          </ac:spMkLst>
        </pc:spChg>
        <pc:graphicFrameChg chg="mod modGraphic">
          <ac:chgData name="CARLOS FRÍAS RUIZ" userId="373ea536-0f27-45a9-925b-0c37333ca276" providerId="ADAL" clId="{56DA48AC-697B-4CC7-8A94-2D5A63DA136D}" dt="2017-12-12T23:17:37.903" v="1222" actId="3064"/>
          <ac:graphicFrameMkLst>
            <pc:docMk/>
            <pc:sldMk cId="2330681822" sldId="299"/>
            <ac:graphicFrameMk id="6" creationId="{FE48A7A5-2DDE-4000-9B45-F077F309008B}"/>
          </ac:graphicFrameMkLst>
        </pc:graphicFrameChg>
      </pc:sldChg>
      <pc:sldChg chg="modSp add">
        <pc:chgData name="CARLOS FRÍAS RUIZ" userId="373ea536-0f27-45a9-925b-0c37333ca276" providerId="ADAL" clId="{56DA48AC-697B-4CC7-8A94-2D5A63DA136D}" dt="2017-12-12T23:18:43.821" v="1226" actId="5793"/>
        <pc:sldMkLst>
          <pc:docMk/>
          <pc:sldMk cId="1542047296" sldId="300"/>
        </pc:sldMkLst>
        <pc:spChg chg="mod">
          <ac:chgData name="CARLOS FRÍAS RUIZ" userId="373ea536-0f27-45a9-925b-0c37333ca276" providerId="ADAL" clId="{56DA48AC-697B-4CC7-8A94-2D5A63DA136D}" dt="2017-12-12T23:18:28.657" v="1224"/>
          <ac:spMkLst>
            <pc:docMk/>
            <pc:sldMk cId="1542047296" sldId="300"/>
            <ac:spMk id="2" creationId="{0EABB899-691A-45E6-9345-80D9C75EF04D}"/>
          </ac:spMkLst>
        </pc:spChg>
        <pc:spChg chg="mod">
          <ac:chgData name="CARLOS FRÍAS RUIZ" userId="373ea536-0f27-45a9-925b-0c37333ca276" providerId="ADAL" clId="{56DA48AC-697B-4CC7-8A94-2D5A63DA136D}" dt="2017-12-12T23:18:43.821" v="1226" actId="5793"/>
          <ac:spMkLst>
            <pc:docMk/>
            <pc:sldMk cId="1542047296" sldId="300"/>
            <ac:spMk id="3" creationId="{87BC0971-66CB-4BC3-8D3F-A57C3AF92205}"/>
          </ac:spMkLst>
        </pc:spChg>
      </pc:sldChg>
      <pc:sldChg chg="addSp delSp modSp add mod ord setBg">
        <pc:chgData name="CARLOS FRÍAS RUIZ" userId="373ea536-0f27-45a9-925b-0c37333ca276" providerId="ADAL" clId="{56DA48AC-697B-4CC7-8A94-2D5A63DA136D}" dt="2017-12-12T23:27:15.368" v="1308" actId="166"/>
        <pc:sldMkLst>
          <pc:docMk/>
          <pc:sldMk cId="134022964" sldId="301"/>
        </pc:sldMkLst>
        <pc:spChg chg="del mod">
          <ac:chgData name="CARLOS FRÍAS RUIZ" userId="373ea536-0f27-45a9-925b-0c37333ca276" providerId="ADAL" clId="{56DA48AC-697B-4CC7-8A94-2D5A63DA136D}" dt="2017-12-12T23:24:14.490" v="1294" actId="478"/>
          <ac:spMkLst>
            <pc:docMk/>
            <pc:sldMk cId="134022964" sldId="301"/>
            <ac:spMk id="2" creationId="{59EDA3FC-1C65-4B1C-B9A6-FDF43125CA5A}"/>
          </ac:spMkLst>
        </pc:spChg>
        <pc:spChg chg="del">
          <ac:chgData name="CARLOS FRÍAS RUIZ" userId="373ea536-0f27-45a9-925b-0c37333ca276" providerId="ADAL" clId="{56DA48AC-697B-4CC7-8A94-2D5A63DA136D}" dt="2017-12-12T23:23:46.959" v="1288" actId="931"/>
          <ac:spMkLst>
            <pc:docMk/>
            <pc:sldMk cId="134022964" sldId="301"/>
            <ac:spMk id="3" creationId="{DACE92F6-A266-4826-86C6-4128FA558976}"/>
          </ac:spMkLst>
        </pc:spChg>
        <pc:spChg chg="add del">
          <ac:chgData name="CARLOS FRÍAS RUIZ" userId="373ea536-0f27-45a9-925b-0c37333ca276" providerId="ADAL" clId="{56DA48AC-697B-4CC7-8A94-2D5A63DA136D}" dt="2017-12-12T23:24:28.759" v="1298" actId="478"/>
          <ac:spMkLst>
            <pc:docMk/>
            <pc:sldMk cId="134022964" sldId="301"/>
            <ac:spMk id="10" creationId="{00000000-0000-0000-0000-000000000000}"/>
          </ac:spMkLst>
        </pc:spChg>
        <pc:spChg chg="add">
          <ac:chgData name="CARLOS FRÍAS RUIZ" userId="373ea536-0f27-45a9-925b-0c37333ca276" providerId="ADAL" clId="{56DA48AC-697B-4CC7-8A94-2D5A63DA136D}" dt="2017-12-12T23:24:03.762" v="1291" actId="26606"/>
          <ac:spMkLst>
            <pc:docMk/>
            <pc:sldMk cId="134022964" sldId="301"/>
            <ac:spMk id="13" creationId="{1E2DB572-815D-4D93-ACA6-A38647502ECD}"/>
          </ac:spMkLst>
        </pc:spChg>
        <pc:picChg chg="add del mod">
          <ac:chgData name="CARLOS FRÍAS RUIZ" userId="373ea536-0f27-45a9-925b-0c37333ca276" providerId="ADAL" clId="{56DA48AC-697B-4CC7-8A94-2D5A63DA136D}" dt="2017-12-12T23:24:03.762" v="1291" actId="26606"/>
          <ac:picMkLst>
            <pc:docMk/>
            <pc:sldMk cId="134022964" sldId="301"/>
            <ac:picMk id="7" creationId="{E5A21015-B260-4C2C-9A75-665F1AA34212}"/>
          </ac:picMkLst>
        </pc:picChg>
        <pc:picChg chg="add del mod ord">
          <ac:chgData name="CARLOS FRÍAS RUIZ" userId="373ea536-0f27-45a9-925b-0c37333ca276" providerId="ADAL" clId="{56DA48AC-697B-4CC7-8A94-2D5A63DA136D}" dt="2017-12-12T23:27:15.368" v="1308" actId="166"/>
          <ac:picMkLst>
            <pc:docMk/>
            <pc:sldMk cId="134022964" sldId="301"/>
            <ac:picMk id="8" creationId="{E5A21015-B260-4C2C-9A75-665F1AA34212}"/>
          </ac:picMkLst>
        </pc:picChg>
      </pc:sldChg>
      <pc:sldChg chg="addSp delSp modSp add mod setBg">
        <pc:chgData name="CARLOS FRÍAS RUIZ" userId="373ea536-0f27-45a9-925b-0c37333ca276" providerId="ADAL" clId="{56DA48AC-697B-4CC7-8A94-2D5A63DA136D}" dt="2017-12-12T23:29:46.465" v="1329" actId="26606"/>
        <pc:sldMkLst>
          <pc:docMk/>
          <pc:sldMk cId="3378281056" sldId="302"/>
        </pc:sldMkLst>
        <pc:spChg chg="mod">
          <ac:chgData name="CARLOS FRÍAS RUIZ" userId="373ea536-0f27-45a9-925b-0c37333ca276" providerId="ADAL" clId="{56DA48AC-697B-4CC7-8A94-2D5A63DA136D}" dt="2017-12-12T23:29:46.465" v="1329" actId="26606"/>
          <ac:spMkLst>
            <pc:docMk/>
            <pc:sldMk cId="3378281056" sldId="302"/>
            <ac:spMk id="2" creationId="{FDC8861E-25EC-4BF5-8E3D-5DDC6DC94369}"/>
          </ac:spMkLst>
        </pc:spChg>
        <pc:spChg chg="mod">
          <ac:chgData name="CARLOS FRÍAS RUIZ" userId="373ea536-0f27-45a9-925b-0c37333ca276" providerId="ADAL" clId="{56DA48AC-697B-4CC7-8A94-2D5A63DA136D}" dt="2017-12-12T23:29:46.465" v="1329" actId="26606"/>
          <ac:spMkLst>
            <pc:docMk/>
            <pc:sldMk cId="3378281056" sldId="302"/>
            <ac:spMk id="3" creationId="{AEA9340D-6375-4F15-8976-801CFA908FA0}"/>
          </ac:spMkLst>
        </pc:spChg>
        <pc:spChg chg="add del">
          <ac:chgData name="CARLOS FRÍAS RUIZ" userId="373ea536-0f27-45a9-925b-0c37333ca276" providerId="ADAL" clId="{56DA48AC-697B-4CC7-8A94-2D5A63DA136D}" dt="2017-12-12T23:29:23.757" v="1322" actId="26606"/>
          <ac:spMkLst>
            <pc:docMk/>
            <pc:sldMk cId="3378281056" sldId="302"/>
            <ac:spMk id="38" creationId="{FF1A843A-A6BC-4027-A46F-8EA29D26FEAA}"/>
          </ac:spMkLst>
        </pc:spChg>
        <pc:spChg chg="add del">
          <ac:chgData name="CARLOS FRÍAS RUIZ" userId="373ea536-0f27-45a9-925b-0c37333ca276" providerId="ADAL" clId="{56DA48AC-697B-4CC7-8A94-2D5A63DA136D}" dt="2017-12-12T23:29:23.757" v="1322" actId="26606"/>
          <ac:spMkLst>
            <pc:docMk/>
            <pc:sldMk cId="3378281056" sldId="302"/>
            <ac:spMk id="40" creationId="{2507F48C-66CC-4AFA-B9A7-360743221ECD}"/>
          </ac:spMkLst>
        </pc:spChg>
        <pc:spChg chg="add del">
          <ac:chgData name="CARLOS FRÍAS RUIZ" userId="373ea536-0f27-45a9-925b-0c37333ca276" providerId="ADAL" clId="{56DA48AC-697B-4CC7-8A94-2D5A63DA136D}" dt="2017-12-12T23:29:23.757" v="1322" actId="26606"/>
          <ac:spMkLst>
            <pc:docMk/>
            <pc:sldMk cId="3378281056" sldId="302"/>
            <ac:spMk id="42" creationId="{34542078-E6A8-432D-8A8B-24604A3A5612}"/>
          </ac:spMkLst>
        </pc:spChg>
        <pc:spChg chg="add del">
          <ac:chgData name="CARLOS FRÍAS RUIZ" userId="373ea536-0f27-45a9-925b-0c37333ca276" providerId="ADAL" clId="{56DA48AC-697B-4CC7-8A94-2D5A63DA136D}" dt="2017-12-12T23:29:23.757" v="1322" actId="26606"/>
          <ac:spMkLst>
            <pc:docMk/>
            <pc:sldMk cId="3378281056" sldId="302"/>
            <ac:spMk id="72" creationId="{B2AA32FB-B608-41B6-8760-AA1367392C6F}"/>
          </ac:spMkLst>
        </pc:spChg>
        <pc:spChg chg="add del">
          <ac:chgData name="CARLOS FRÍAS RUIZ" userId="373ea536-0f27-45a9-925b-0c37333ca276" providerId="ADAL" clId="{56DA48AC-697B-4CC7-8A94-2D5A63DA136D}" dt="2017-12-12T23:29:23.757" v="1322" actId="26606"/>
          <ac:spMkLst>
            <pc:docMk/>
            <pc:sldMk cId="3378281056" sldId="302"/>
            <ac:spMk id="74" creationId="{BCEEA0D8-22D2-4E96-ABCB-99344CEBC072}"/>
          </ac:spMkLst>
        </pc:spChg>
        <pc:spChg chg="add del">
          <ac:chgData name="CARLOS FRÍAS RUIZ" userId="373ea536-0f27-45a9-925b-0c37333ca276" providerId="ADAL" clId="{56DA48AC-697B-4CC7-8A94-2D5A63DA136D}" dt="2017-12-12T23:29:26.162" v="1324" actId="26606"/>
          <ac:spMkLst>
            <pc:docMk/>
            <pc:sldMk cId="3378281056" sldId="302"/>
            <ac:spMk id="78" creationId="{FF1A843A-A6BC-4027-A46F-8EA29D26FEAA}"/>
          </ac:spMkLst>
        </pc:spChg>
        <pc:spChg chg="add del">
          <ac:chgData name="CARLOS FRÍAS RUIZ" userId="373ea536-0f27-45a9-925b-0c37333ca276" providerId="ADAL" clId="{56DA48AC-697B-4CC7-8A94-2D5A63DA136D}" dt="2017-12-12T23:29:26.162" v="1324" actId="26606"/>
          <ac:spMkLst>
            <pc:docMk/>
            <pc:sldMk cId="3378281056" sldId="302"/>
            <ac:spMk id="79" creationId="{2507F48C-66CC-4AFA-B9A7-360743221ECD}"/>
          </ac:spMkLst>
        </pc:spChg>
        <pc:spChg chg="add del">
          <ac:chgData name="CARLOS FRÍAS RUIZ" userId="373ea536-0f27-45a9-925b-0c37333ca276" providerId="ADAL" clId="{56DA48AC-697B-4CC7-8A94-2D5A63DA136D}" dt="2017-12-12T23:29:26.162" v="1324" actId="26606"/>
          <ac:spMkLst>
            <pc:docMk/>
            <pc:sldMk cId="3378281056" sldId="302"/>
            <ac:spMk id="80" creationId="{FA92DEEC-616C-46F5-93A1-016E89FEF742}"/>
          </ac:spMkLst>
        </pc:spChg>
        <pc:spChg chg="add del">
          <ac:chgData name="CARLOS FRÍAS RUIZ" userId="373ea536-0f27-45a9-925b-0c37333ca276" providerId="ADAL" clId="{56DA48AC-697B-4CC7-8A94-2D5A63DA136D}" dt="2017-12-12T23:29:36.790" v="1326" actId="26606"/>
          <ac:spMkLst>
            <pc:docMk/>
            <pc:sldMk cId="3378281056" sldId="302"/>
            <ac:spMk id="84" creationId="{FF1A843A-A6BC-4027-A46F-8EA29D26FEAA}"/>
          </ac:spMkLst>
        </pc:spChg>
        <pc:spChg chg="add del">
          <ac:chgData name="CARLOS FRÍAS RUIZ" userId="373ea536-0f27-45a9-925b-0c37333ca276" providerId="ADAL" clId="{56DA48AC-697B-4CC7-8A94-2D5A63DA136D}" dt="2017-12-12T23:29:36.790" v="1326" actId="26606"/>
          <ac:spMkLst>
            <pc:docMk/>
            <pc:sldMk cId="3378281056" sldId="302"/>
            <ac:spMk id="85" creationId="{2507F48C-66CC-4AFA-B9A7-360743221ECD}"/>
          </ac:spMkLst>
        </pc:spChg>
        <pc:spChg chg="add del">
          <ac:chgData name="CARLOS FRÍAS RUIZ" userId="373ea536-0f27-45a9-925b-0c37333ca276" providerId="ADAL" clId="{56DA48AC-697B-4CC7-8A94-2D5A63DA136D}" dt="2017-12-12T23:29:36.790" v="1326" actId="26606"/>
          <ac:spMkLst>
            <pc:docMk/>
            <pc:sldMk cId="3378281056" sldId="302"/>
            <ac:spMk id="86" creationId="{34542078-E6A8-432D-8A8B-24604A3A5612}"/>
          </ac:spMkLst>
        </pc:spChg>
        <pc:spChg chg="add del">
          <ac:chgData name="CARLOS FRÍAS RUIZ" userId="373ea536-0f27-45a9-925b-0c37333ca276" providerId="ADAL" clId="{56DA48AC-697B-4CC7-8A94-2D5A63DA136D}" dt="2017-12-12T23:29:36.790" v="1326" actId="26606"/>
          <ac:spMkLst>
            <pc:docMk/>
            <pc:sldMk cId="3378281056" sldId="302"/>
            <ac:spMk id="89" creationId="{B2AA32FB-B608-41B6-8760-AA1367392C6F}"/>
          </ac:spMkLst>
        </pc:spChg>
        <pc:spChg chg="add del">
          <ac:chgData name="CARLOS FRÍAS RUIZ" userId="373ea536-0f27-45a9-925b-0c37333ca276" providerId="ADAL" clId="{56DA48AC-697B-4CC7-8A94-2D5A63DA136D}" dt="2017-12-12T23:29:36.790" v="1326" actId="26606"/>
          <ac:spMkLst>
            <pc:docMk/>
            <pc:sldMk cId="3378281056" sldId="302"/>
            <ac:spMk id="90" creationId="{BCEEA0D8-22D2-4E96-ABCB-99344CEBC072}"/>
          </ac:spMkLst>
        </pc:spChg>
        <pc:spChg chg="add del">
          <ac:chgData name="CARLOS FRÍAS RUIZ" userId="373ea536-0f27-45a9-925b-0c37333ca276" providerId="ADAL" clId="{56DA48AC-697B-4CC7-8A94-2D5A63DA136D}" dt="2017-12-12T23:29:46.415" v="1328" actId="26606"/>
          <ac:spMkLst>
            <pc:docMk/>
            <pc:sldMk cId="3378281056" sldId="302"/>
            <ac:spMk id="94" creationId="{FF1A843A-A6BC-4027-A46F-8EA29D26FEAA}"/>
          </ac:spMkLst>
        </pc:spChg>
        <pc:spChg chg="add del">
          <ac:chgData name="CARLOS FRÍAS RUIZ" userId="373ea536-0f27-45a9-925b-0c37333ca276" providerId="ADAL" clId="{56DA48AC-697B-4CC7-8A94-2D5A63DA136D}" dt="2017-12-12T23:29:46.415" v="1328" actId="26606"/>
          <ac:spMkLst>
            <pc:docMk/>
            <pc:sldMk cId="3378281056" sldId="302"/>
            <ac:spMk id="95" creationId="{2507F48C-66CC-4AFA-B9A7-360743221ECD}"/>
          </ac:spMkLst>
        </pc:spChg>
        <pc:spChg chg="add del">
          <ac:chgData name="CARLOS FRÍAS RUIZ" userId="373ea536-0f27-45a9-925b-0c37333ca276" providerId="ADAL" clId="{56DA48AC-697B-4CC7-8A94-2D5A63DA136D}" dt="2017-12-12T23:29:46.415" v="1328" actId="26606"/>
          <ac:spMkLst>
            <pc:docMk/>
            <pc:sldMk cId="3378281056" sldId="302"/>
            <ac:spMk id="96" creationId="{57878DB4-DF49-431F-A92D-B6FDF53C61CF}"/>
          </ac:spMkLst>
        </pc:spChg>
        <pc:spChg chg="add del">
          <ac:chgData name="CARLOS FRÍAS RUIZ" userId="373ea536-0f27-45a9-925b-0c37333ca276" providerId="ADAL" clId="{56DA48AC-697B-4CC7-8A94-2D5A63DA136D}" dt="2017-12-12T23:29:46.415" v="1328" actId="26606"/>
          <ac:spMkLst>
            <pc:docMk/>
            <pc:sldMk cId="3378281056" sldId="302"/>
            <ac:spMk id="99" creationId="{49FD19D7-9E10-40AF-8BDE-35D4E311E56F}"/>
          </ac:spMkLst>
        </pc:spChg>
        <pc:spChg chg="add del">
          <ac:chgData name="CARLOS FRÍAS RUIZ" userId="373ea536-0f27-45a9-925b-0c37333ca276" providerId="ADAL" clId="{56DA48AC-697B-4CC7-8A94-2D5A63DA136D}" dt="2017-12-12T23:29:46.415" v="1328" actId="26606"/>
          <ac:spMkLst>
            <pc:docMk/>
            <pc:sldMk cId="3378281056" sldId="302"/>
            <ac:spMk id="100" creationId="{0F7BBCD6-1BF2-4698-BDE5-661ABC912557}"/>
          </ac:spMkLst>
        </pc:spChg>
        <pc:spChg chg="add">
          <ac:chgData name="CARLOS FRÍAS RUIZ" userId="373ea536-0f27-45a9-925b-0c37333ca276" providerId="ADAL" clId="{56DA48AC-697B-4CC7-8A94-2D5A63DA136D}" dt="2017-12-12T23:29:46.465" v="1329" actId="26606"/>
          <ac:spMkLst>
            <pc:docMk/>
            <pc:sldMk cId="3378281056" sldId="302"/>
            <ac:spMk id="104" creationId="{FF1A843A-A6BC-4027-A46F-8EA29D26FEAA}"/>
          </ac:spMkLst>
        </pc:spChg>
        <pc:spChg chg="add">
          <ac:chgData name="CARLOS FRÍAS RUIZ" userId="373ea536-0f27-45a9-925b-0c37333ca276" providerId="ADAL" clId="{56DA48AC-697B-4CC7-8A94-2D5A63DA136D}" dt="2017-12-12T23:29:46.465" v="1329" actId="26606"/>
          <ac:spMkLst>
            <pc:docMk/>
            <pc:sldMk cId="3378281056" sldId="302"/>
            <ac:spMk id="105" creationId="{2507F48C-66CC-4AFA-B9A7-360743221ECD}"/>
          </ac:spMkLst>
        </pc:spChg>
        <pc:spChg chg="add">
          <ac:chgData name="CARLOS FRÍAS RUIZ" userId="373ea536-0f27-45a9-925b-0c37333ca276" providerId="ADAL" clId="{56DA48AC-697B-4CC7-8A94-2D5A63DA136D}" dt="2017-12-12T23:29:46.465" v="1329" actId="26606"/>
          <ac:spMkLst>
            <pc:docMk/>
            <pc:sldMk cId="3378281056" sldId="302"/>
            <ac:spMk id="106" creationId="{34542078-E6A8-432D-8A8B-24604A3A5612}"/>
          </ac:spMkLst>
        </pc:spChg>
        <pc:spChg chg="add">
          <ac:chgData name="CARLOS FRÍAS RUIZ" userId="373ea536-0f27-45a9-925b-0c37333ca276" providerId="ADAL" clId="{56DA48AC-697B-4CC7-8A94-2D5A63DA136D}" dt="2017-12-12T23:29:46.465" v="1329" actId="26606"/>
          <ac:spMkLst>
            <pc:docMk/>
            <pc:sldMk cId="3378281056" sldId="302"/>
            <ac:spMk id="109" creationId="{B2AA32FB-B608-41B6-8760-AA1367392C6F}"/>
          </ac:spMkLst>
        </pc:spChg>
        <pc:spChg chg="add">
          <ac:chgData name="CARLOS FRÍAS RUIZ" userId="373ea536-0f27-45a9-925b-0c37333ca276" providerId="ADAL" clId="{56DA48AC-697B-4CC7-8A94-2D5A63DA136D}" dt="2017-12-12T23:29:46.465" v="1329" actId="26606"/>
          <ac:spMkLst>
            <pc:docMk/>
            <pc:sldMk cId="3378281056" sldId="302"/>
            <ac:spMk id="110" creationId="{BCEEA0D8-22D2-4E96-ABCB-99344CEBC072}"/>
          </ac:spMkLst>
        </pc:spChg>
        <pc:grpChg chg="add del">
          <ac:chgData name="CARLOS FRÍAS RUIZ" userId="373ea536-0f27-45a9-925b-0c37333ca276" providerId="ADAL" clId="{56DA48AC-697B-4CC7-8A94-2D5A63DA136D}" dt="2017-12-12T23:29:23.757" v="1322" actId="26606"/>
          <ac:grpSpMkLst>
            <pc:docMk/>
            <pc:sldMk cId="3378281056" sldId="302"/>
            <ac:grpSpMk id="10" creationId="{027FE0C2-9C19-4FB7-81C0-06ECDD8C0511}"/>
          </ac:grpSpMkLst>
        </pc:grpChg>
        <pc:grpChg chg="add del">
          <ac:chgData name="CARLOS FRÍAS RUIZ" userId="373ea536-0f27-45a9-925b-0c37333ca276" providerId="ADAL" clId="{56DA48AC-697B-4CC7-8A94-2D5A63DA136D}" dt="2017-12-12T23:29:23.757" v="1322" actId="26606"/>
          <ac:grpSpMkLst>
            <pc:docMk/>
            <pc:sldMk cId="3378281056" sldId="302"/>
            <ac:grpSpMk id="24" creationId="{AC0D9DD5-F48B-4179-BF11-4D156DA02A0A}"/>
          </ac:grpSpMkLst>
        </pc:grpChg>
        <pc:grpChg chg="add del">
          <ac:chgData name="CARLOS FRÍAS RUIZ" userId="373ea536-0f27-45a9-925b-0c37333ca276" providerId="ADAL" clId="{56DA48AC-697B-4CC7-8A94-2D5A63DA136D}" dt="2017-12-12T23:29:23.757" v="1322" actId="26606"/>
          <ac:grpSpMkLst>
            <pc:docMk/>
            <pc:sldMk cId="3378281056" sldId="302"/>
            <ac:grpSpMk id="44" creationId="{A4E48887-9270-4938-917C-2297B0C11561}"/>
          </ac:grpSpMkLst>
        </pc:grpChg>
        <pc:grpChg chg="add del">
          <ac:chgData name="CARLOS FRÍAS RUIZ" userId="373ea536-0f27-45a9-925b-0c37333ca276" providerId="ADAL" clId="{56DA48AC-697B-4CC7-8A94-2D5A63DA136D}" dt="2017-12-12T23:29:23.757" v="1322" actId="26606"/>
          <ac:grpSpMkLst>
            <pc:docMk/>
            <pc:sldMk cId="3378281056" sldId="302"/>
            <ac:grpSpMk id="58" creationId="{C9FB5BCB-55FF-44E8-B475-CB515D39DEE7}"/>
          </ac:grpSpMkLst>
        </pc:grpChg>
        <pc:grpChg chg="add del">
          <ac:chgData name="CARLOS FRÍAS RUIZ" userId="373ea536-0f27-45a9-925b-0c37333ca276" providerId="ADAL" clId="{56DA48AC-697B-4CC7-8A94-2D5A63DA136D}" dt="2017-12-12T23:29:26.162" v="1324" actId="26606"/>
          <ac:grpSpMkLst>
            <pc:docMk/>
            <pc:sldMk cId="3378281056" sldId="302"/>
            <ac:grpSpMk id="76" creationId="{027FE0C2-9C19-4FB7-81C0-06ECDD8C0511}"/>
          </ac:grpSpMkLst>
        </pc:grpChg>
        <pc:grpChg chg="add del">
          <ac:chgData name="CARLOS FRÍAS RUIZ" userId="373ea536-0f27-45a9-925b-0c37333ca276" providerId="ADAL" clId="{56DA48AC-697B-4CC7-8A94-2D5A63DA136D}" dt="2017-12-12T23:29:26.162" v="1324" actId="26606"/>
          <ac:grpSpMkLst>
            <pc:docMk/>
            <pc:sldMk cId="3378281056" sldId="302"/>
            <ac:grpSpMk id="77" creationId="{AC0D9DD5-F48B-4179-BF11-4D156DA02A0A}"/>
          </ac:grpSpMkLst>
        </pc:grpChg>
        <pc:grpChg chg="add del">
          <ac:chgData name="CARLOS FRÍAS RUIZ" userId="373ea536-0f27-45a9-925b-0c37333ca276" providerId="ADAL" clId="{56DA48AC-697B-4CC7-8A94-2D5A63DA136D}" dt="2017-12-12T23:29:36.790" v="1326" actId="26606"/>
          <ac:grpSpMkLst>
            <pc:docMk/>
            <pc:sldMk cId="3378281056" sldId="302"/>
            <ac:grpSpMk id="82" creationId="{027FE0C2-9C19-4FB7-81C0-06ECDD8C0511}"/>
          </ac:grpSpMkLst>
        </pc:grpChg>
        <pc:grpChg chg="add del">
          <ac:chgData name="CARLOS FRÍAS RUIZ" userId="373ea536-0f27-45a9-925b-0c37333ca276" providerId="ADAL" clId="{56DA48AC-697B-4CC7-8A94-2D5A63DA136D}" dt="2017-12-12T23:29:36.790" v="1326" actId="26606"/>
          <ac:grpSpMkLst>
            <pc:docMk/>
            <pc:sldMk cId="3378281056" sldId="302"/>
            <ac:grpSpMk id="83" creationId="{AC0D9DD5-F48B-4179-BF11-4D156DA02A0A}"/>
          </ac:grpSpMkLst>
        </pc:grpChg>
        <pc:grpChg chg="add del">
          <ac:chgData name="CARLOS FRÍAS RUIZ" userId="373ea536-0f27-45a9-925b-0c37333ca276" providerId="ADAL" clId="{56DA48AC-697B-4CC7-8A94-2D5A63DA136D}" dt="2017-12-12T23:29:36.790" v="1326" actId="26606"/>
          <ac:grpSpMkLst>
            <pc:docMk/>
            <pc:sldMk cId="3378281056" sldId="302"/>
            <ac:grpSpMk id="87" creationId="{A4E48887-9270-4938-917C-2297B0C11561}"/>
          </ac:grpSpMkLst>
        </pc:grpChg>
        <pc:grpChg chg="add del">
          <ac:chgData name="CARLOS FRÍAS RUIZ" userId="373ea536-0f27-45a9-925b-0c37333ca276" providerId="ADAL" clId="{56DA48AC-697B-4CC7-8A94-2D5A63DA136D}" dt="2017-12-12T23:29:36.790" v="1326" actId="26606"/>
          <ac:grpSpMkLst>
            <pc:docMk/>
            <pc:sldMk cId="3378281056" sldId="302"/>
            <ac:grpSpMk id="88" creationId="{C9FB5BCB-55FF-44E8-B475-CB515D39DEE7}"/>
          </ac:grpSpMkLst>
        </pc:grpChg>
        <pc:grpChg chg="add del">
          <ac:chgData name="CARLOS FRÍAS RUIZ" userId="373ea536-0f27-45a9-925b-0c37333ca276" providerId="ADAL" clId="{56DA48AC-697B-4CC7-8A94-2D5A63DA136D}" dt="2017-12-12T23:29:46.415" v="1328" actId="26606"/>
          <ac:grpSpMkLst>
            <pc:docMk/>
            <pc:sldMk cId="3378281056" sldId="302"/>
            <ac:grpSpMk id="92" creationId="{027FE0C2-9C19-4FB7-81C0-06ECDD8C0511}"/>
          </ac:grpSpMkLst>
        </pc:grpChg>
        <pc:grpChg chg="add del">
          <ac:chgData name="CARLOS FRÍAS RUIZ" userId="373ea536-0f27-45a9-925b-0c37333ca276" providerId="ADAL" clId="{56DA48AC-697B-4CC7-8A94-2D5A63DA136D}" dt="2017-12-12T23:29:46.415" v="1328" actId="26606"/>
          <ac:grpSpMkLst>
            <pc:docMk/>
            <pc:sldMk cId="3378281056" sldId="302"/>
            <ac:grpSpMk id="93" creationId="{AC0D9DD5-F48B-4179-BF11-4D156DA02A0A}"/>
          </ac:grpSpMkLst>
        </pc:grpChg>
        <pc:grpChg chg="add del">
          <ac:chgData name="CARLOS FRÍAS RUIZ" userId="373ea536-0f27-45a9-925b-0c37333ca276" providerId="ADAL" clId="{56DA48AC-697B-4CC7-8A94-2D5A63DA136D}" dt="2017-12-12T23:29:46.415" v="1328" actId="26606"/>
          <ac:grpSpMkLst>
            <pc:docMk/>
            <pc:sldMk cId="3378281056" sldId="302"/>
            <ac:grpSpMk id="97" creationId="{995B2313-7176-48F4-ABB6-C3334F05C917}"/>
          </ac:grpSpMkLst>
        </pc:grpChg>
        <pc:grpChg chg="add del">
          <ac:chgData name="CARLOS FRÍAS RUIZ" userId="373ea536-0f27-45a9-925b-0c37333ca276" providerId="ADAL" clId="{56DA48AC-697B-4CC7-8A94-2D5A63DA136D}" dt="2017-12-12T23:29:46.415" v="1328" actId="26606"/>
          <ac:grpSpMkLst>
            <pc:docMk/>
            <pc:sldMk cId="3378281056" sldId="302"/>
            <ac:grpSpMk id="98" creationId="{88A6B206-181B-487D-BD10-4FBCA72EF1C9}"/>
          </ac:grpSpMkLst>
        </pc:grpChg>
        <pc:grpChg chg="add">
          <ac:chgData name="CARLOS FRÍAS RUIZ" userId="373ea536-0f27-45a9-925b-0c37333ca276" providerId="ADAL" clId="{56DA48AC-697B-4CC7-8A94-2D5A63DA136D}" dt="2017-12-12T23:29:46.465" v="1329" actId="26606"/>
          <ac:grpSpMkLst>
            <pc:docMk/>
            <pc:sldMk cId="3378281056" sldId="302"/>
            <ac:grpSpMk id="102" creationId="{027FE0C2-9C19-4FB7-81C0-06ECDD8C0511}"/>
          </ac:grpSpMkLst>
        </pc:grpChg>
        <pc:grpChg chg="add">
          <ac:chgData name="CARLOS FRÍAS RUIZ" userId="373ea536-0f27-45a9-925b-0c37333ca276" providerId="ADAL" clId="{56DA48AC-697B-4CC7-8A94-2D5A63DA136D}" dt="2017-12-12T23:29:46.465" v="1329" actId="26606"/>
          <ac:grpSpMkLst>
            <pc:docMk/>
            <pc:sldMk cId="3378281056" sldId="302"/>
            <ac:grpSpMk id="103" creationId="{AC0D9DD5-F48B-4179-BF11-4D156DA02A0A}"/>
          </ac:grpSpMkLst>
        </pc:grpChg>
        <pc:grpChg chg="add">
          <ac:chgData name="CARLOS FRÍAS RUIZ" userId="373ea536-0f27-45a9-925b-0c37333ca276" providerId="ADAL" clId="{56DA48AC-697B-4CC7-8A94-2D5A63DA136D}" dt="2017-12-12T23:29:46.465" v="1329" actId="26606"/>
          <ac:grpSpMkLst>
            <pc:docMk/>
            <pc:sldMk cId="3378281056" sldId="302"/>
            <ac:grpSpMk id="107" creationId="{A4E48887-9270-4938-917C-2297B0C11561}"/>
          </ac:grpSpMkLst>
        </pc:grpChg>
        <pc:grpChg chg="add">
          <ac:chgData name="CARLOS FRÍAS RUIZ" userId="373ea536-0f27-45a9-925b-0c37333ca276" providerId="ADAL" clId="{56DA48AC-697B-4CC7-8A94-2D5A63DA136D}" dt="2017-12-12T23:29:46.465" v="1329" actId="26606"/>
          <ac:grpSpMkLst>
            <pc:docMk/>
            <pc:sldMk cId="3378281056" sldId="302"/>
            <ac:grpSpMk id="108" creationId="{C9FB5BCB-55FF-44E8-B475-CB515D39DEE7}"/>
          </ac:grpSpMkLst>
        </pc:grpChg>
        <pc:picChg chg="add mod ord">
          <ac:chgData name="CARLOS FRÍAS RUIZ" userId="373ea536-0f27-45a9-925b-0c37333ca276" providerId="ADAL" clId="{56DA48AC-697B-4CC7-8A94-2D5A63DA136D}" dt="2017-12-12T23:29:46.465" v="1329" actId="26606"/>
          <ac:picMkLst>
            <pc:docMk/>
            <pc:sldMk cId="3378281056" sldId="302"/>
            <ac:picMk id="5" creationId="{565D8631-9B93-4E63-A01B-5983EE912F7F}"/>
          </ac:picMkLst>
        </pc:picChg>
      </pc:sldChg>
      <pc:sldChg chg="add del">
        <pc:chgData name="CARLOS FRÍAS RUIZ" userId="373ea536-0f27-45a9-925b-0c37333ca276" providerId="ADAL" clId="{56DA48AC-697B-4CC7-8A94-2D5A63DA136D}" dt="2017-12-12T23:27:30.466" v="1309" actId="2696"/>
        <pc:sldMkLst>
          <pc:docMk/>
          <pc:sldMk cId="1236402966" sldId="303"/>
        </pc:sldMkLst>
      </pc:sldChg>
      <pc:sldChg chg="addSp delSp modSp add mod setBg">
        <pc:chgData name="CARLOS FRÍAS RUIZ" userId="373ea536-0f27-45a9-925b-0c37333ca276" providerId="ADAL" clId="{56DA48AC-697B-4CC7-8A94-2D5A63DA136D}" dt="2017-12-12T23:39:45.730" v="1489" actId="20577"/>
        <pc:sldMkLst>
          <pc:docMk/>
          <pc:sldMk cId="3253550861" sldId="303"/>
        </pc:sldMkLst>
        <pc:spChg chg="mod">
          <ac:chgData name="CARLOS FRÍAS RUIZ" userId="373ea536-0f27-45a9-925b-0c37333ca276" providerId="ADAL" clId="{56DA48AC-697B-4CC7-8A94-2D5A63DA136D}" dt="2017-12-12T23:39:45.730" v="1489" actId="20577"/>
          <ac:spMkLst>
            <pc:docMk/>
            <pc:sldMk cId="3253550861" sldId="303"/>
            <ac:spMk id="2" creationId="{459007DC-FDCD-47C2-AE40-2D2CCF43C477}"/>
          </ac:spMkLst>
        </pc:spChg>
        <pc:spChg chg="del">
          <ac:chgData name="CARLOS FRÍAS RUIZ" userId="373ea536-0f27-45a9-925b-0c37333ca276" providerId="ADAL" clId="{56DA48AC-697B-4CC7-8A94-2D5A63DA136D}" dt="2017-12-12T23:30:11.160" v="1332" actId="931"/>
          <ac:spMkLst>
            <pc:docMk/>
            <pc:sldMk cId="3253550861" sldId="303"/>
            <ac:spMk id="3" creationId="{FD7FC053-8621-485A-9733-ABCC8584C1C6}"/>
          </ac:spMkLst>
        </pc:spChg>
        <pc:spChg chg="add">
          <ac:chgData name="CARLOS FRÍAS RUIZ" userId="373ea536-0f27-45a9-925b-0c37333ca276" providerId="ADAL" clId="{56DA48AC-697B-4CC7-8A94-2D5A63DA136D}" dt="2017-12-12T23:30:28.393" v="1335" actId="26606"/>
          <ac:spMkLst>
            <pc:docMk/>
            <pc:sldMk cId="3253550861" sldId="303"/>
            <ac:spMk id="10" creationId="{00000000-0000-0000-0000-000000000000}"/>
          </ac:spMkLst>
        </pc:spChg>
        <pc:spChg chg="add del">
          <ac:chgData name="CARLOS FRÍAS RUIZ" userId="373ea536-0f27-45a9-925b-0c37333ca276" providerId="ADAL" clId="{56DA48AC-697B-4CC7-8A94-2D5A63DA136D}" dt="2017-12-12T23:32:05.414" v="1371" actId="26606"/>
          <ac:spMkLst>
            <pc:docMk/>
            <pc:sldMk cId="3253550861" sldId="303"/>
            <ac:spMk id="13" creationId="{8BD30EA2-8070-48EC-BC41-2869CA1A91C1}"/>
          </ac:spMkLst>
        </pc:spChg>
        <pc:spChg chg="add del">
          <ac:chgData name="CARLOS FRÍAS RUIZ" userId="373ea536-0f27-45a9-925b-0c37333ca276" providerId="ADAL" clId="{56DA48AC-697B-4CC7-8A94-2D5A63DA136D}" dt="2017-12-12T23:32:05.414" v="1371" actId="26606"/>
          <ac:spMkLst>
            <pc:docMk/>
            <pc:sldMk cId="3253550861" sldId="303"/>
            <ac:spMk id="15" creationId="{BF40D12C-3EB2-43EA-A6B2-81D132519004}"/>
          </ac:spMkLst>
        </pc:spChg>
        <pc:spChg chg="add del">
          <ac:chgData name="CARLOS FRÍAS RUIZ" userId="373ea536-0f27-45a9-925b-0c37333ca276" providerId="ADAL" clId="{56DA48AC-697B-4CC7-8A94-2D5A63DA136D}" dt="2017-12-12T23:32:05.414" v="1371" actId="26606"/>
          <ac:spMkLst>
            <pc:docMk/>
            <pc:sldMk cId="3253550861" sldId="303"/>
            <ac:spMk id="17" creationId="{A796071E-2EB3-4DB7-AC56-CCD969349845}"/>
          </ac:spMkLst>
        </pc:spChg>
        <pc:spChg chg="add">
          <ac:chgData name="CARLOS FRÍAS RUIZ" userId="373ea536-0f27-45a9-925b-0c37333ca276" providerId="ADAL" clId="{56DA48AC-697B-4CC7-8A94-2D5A63DA136D}" dt="2017-12-12T23:32:05.414" v="1371" actId="26606"/>
          <ac:spMkLst>
            <pc:docMk/>
            <pc:sldMk cId="3253550861" sldId="303"/>
            <ac:spMk id="22" creationId="{FBFE3618-8387-4153-870E-99EA1B9784F5}"/>
          </ac:spMkLst>
        </pc:spChg>
        <pc:spChg chg="add">
          <ac:chgData name="CARLOS FRÍAS RUIZ" userId="373ea536-0f27-45a9-925b-0c37333ca276" providerId="ADAL" clId="{56DA48AC-697B-4CC7-8A94-2D5A63DA136D}" dt="2017-12-12T23:32:05.414" v="1371" actId="26606"/>
          <ac:spMkLst>
            <pc:docMk/>
            <pc:sldMk cId="3253550861" sldId="303"/>
            <ac:spMk id="24" creationId="{BB99A42A-5548-4BB8-9115-A05821C360AB}"/>
          </ac:spMkLst>
        </pc:spChg>
        <pc:spChg chg="add">
          <ac:chgData name="CARLOS FRÍAS RUIZ" userId="373ea536-0f27-45a9-925b-0c37333ca276" providerId="ADAL" clId="{56DA48AC-697B-4CC7-8A94-2D5A63DA136D}" dt="2017-12-12T23:32:05.414" v="1371" actId="26606"/>
          <ac:spMkLst>
            <pc:docMk/>
            <pc:sldMk cId="3253550861" sldId="303"/>
            <ac:spMk id="26" creationId="{D49441E5-946F-46B3-BDD2-BAD088532367}"/>
          </ac:spMkLst>
        </pc:spChg>
        <pc:picChg chg="add del mod">
          <ac:chgData name="CARLOS FRÍAS RUIZ" userId="373ea536-0f27-45a9-925b-0c37333ca276" providerId="ADAL" clId="{56DA48AC-697B-4CC7-8A94-2D5A63DA136D}" dt="2017-12-12T23:30:28.393" v="1335" actId="26606"/>
          <ac:picMkLst>
            <pc:docMk/>
            <pc:sldMk cId="3253550861" sldId="303"/>
            <ac:picMk id="7" creationId="{4A35E4DB-99A7-4FDB-8964-351F3F92D164}"/>
          </ac:picMkLst>
        </pc:picChg>
        <pc:picChg chg="add mod">
          <ac:chgData name="CARLOS FRÍAS RUIZ" userId="373ea536-0f27-45a9-925b-0c37333ca276" providerId="ADAL" clId="{56DA48AC-697B-4CC7-8A94-2D5A63DA136D}" dt="2017-12-12T23:32:05.414" v="1371" actId="26606"/>
          <ac:picMkLst>
            <pc:docMk/>
            <pc:sldMk cId="3253550861" sldId="303"/>
            <ac:picMk id="8" creationId="{4A35E4DB-99A7-4FDB-8964-351F3F92D164}"/>
          </ac:picMkLst>
        </pc:picChg>
      </pc:sldChg>
      <pc:sldChg chg="add del">
        <pc:chgData name="CARLOS FRÍAS RUIZ" userId="373ea536-0f27-45a9-925b-0c37333ca276" providerId="ADAL" clId="{56DA48AC-697B-4CC7-8A94-2D5A63DA136D}" dt="2017-12-12T23:23:38.049" v="1287" actId="2696"/>
        <pc:sldMkLst>
          <pc:docMk/>
          <pc:sldMk cId="3585151543" sldId="303"/>
        </pc:sldMkLst>
      </pc:sldChg>
      <pc:sldChg chg="modSp add del">
        <pc:chgData name="CARLOS FRÍAS RUIZ" userId="373ea536-0f27-45a9-925b-0c37333ca276" providerId="ADAL" clId="{56DA48AC-697B-4CC7-8A94-2D5A63DA136D}" dt="2017-12-12T23:29:56.199" v="1330" actId="2696"/>
        <pc:sldMkLst>
          <pc:docMk/>
          <pc:sldMk cId="3864512581" sldId="303"/>
        </pc:sldMkLst>
        <pc:picChg chg="mod">
          <ac:chgData name="CARLOS FRÍAS RUIZ" userId="373ea536-0f27-45a9-925b-0c37333ca276" providerId="ADAL" clId="{56DA48AC-697B-4CC7-8A94-2D5A63DA136D}" dt="2017-12-12T23:28:39.294" v="1318" actId="14826"/>
          <ac:picMkLst>
            <pc:docMk/>
            <pc:sldMk cId="3864512581" sldId="303"/>
            <ac:picMk id="8" creationId="{E5A21015-B260-4C2C-9A75-665F1AA34212}"/>
          </ac:picMkLst>
        </pc:picChg>
      </pc:sldChg>
      <pc:sldChg chg="addSp delSp modSp add mod setBg">
        <pc:chgData name="CARLOS FRÍAS RUIZ" userId="373ea536-0f27-45a9-925b-0c37333ca276" providerId="ADAL" clId="{56DA48AC-697B-4CC7-8A94-2D5A63DA136D}" dt="2017-12-12T23:39:52.467" v="1493" actId="20577"/>
        <pc:sldMkLst>
          <pc:docMk/>
          <pc:sldMk cId="3854307797" sldId="304"/>
        </pc:sldMkLst>
        <pc:spChg chg="mod">
          <ac:chgData name="CARLOS FRÍAS RUIZ" userId="373ea536-0f27-45a9-925b-0c37333ca276" providerId="ADAL" clId="{56DA48AC-697B-4CC7-8A94-2D5A63DA136D}" dt="2017-12-12T23:39:52.467" v="1493" actId="20577"/>
          <ac:spMkLst>
            <pc:docMk/>
            <pc:sldMk cId="3854307797" sldId="304"/>
            <ac:spMk id="2" creationId="{BABF9280-8349-4E22-B5BA-19A4360B8E1E}"/>
          </ac:spMkLst>
        </pc:spChg>
        <pc:spChg chg="del">
          <ac:chgData name="CARLOS FRÍAS RUIZ" userId="373ea536-0f27-45a9-925b-0c37333ca276" providerId="ADAL" clId="{56DA48AC-697B-4CC7-8A94-2D5A63DA136D}" dt="2017-12-12T23:30:43.798" v="1338" actId="931"/>
          <ac:spMkLst>
            <pc:docMk/>
            <pc:sldMk cId="3854307797" sldId="304"/>
            <ac:spMk id="3" creationId="{AD1BB4B3-435E-4752-B5F6-0EB8EFBF770A}"/>
          </ac:spMkLst>
        </pc:spChg>
        <pc:spChg chg="add">
          <ac:chgData name="CARLOS FRÍAS RUIZ" userId="373ea536-0f27-45a9-925b-0c37333ca276" providerId="ADAL" clId="{56DA48AC-697B-4CC7-8A94-2D5A63DA136D}" dt="2017-12-12T23:30:48.335" v="1341" actId="26606"/>
          <ac:spMkLst>
            <pc:docMk/>
            <pc:sldMk cId="3854307797" sldId="304"/>
            <ac:spMk id="10" creationId="{00000000-0000-0000-0000-000000000000}"/>
          </ac:spMkLst>
        </pc:spChg>
        <pc:spChg chg="add">
          <ac:chgData name="CARLOS FRÍAS RUIZ" userId="373ea536-0f27-45a9-925b-0c37333ca276" providerId="ADAL" clId="{56DA48AC-697B-4CC7-8A94-2D5A63DA136D}" dt="2017-12-12T23:30:48.335" v="1341" actId="26606"/>
          <ac:spMkLst>
            <pc:docMk/>
            <pc:sldMk cId="3854307797" sldId="304"/>
            <ac:spMk id="13" creationId="{8BD30EA2-8070-48EC-BC41-2869CA1A91C1}"/>
          </ac:spMkLst>
        </pc:spChg>
        <pc:spChg chg="add">
          <ac:chgData name="CARLOS FRÍAS RUIZ" userId="373ea536-0f27-45a9-925b-0c37333ca276" providerId="ADAL" clId="{56DA48AC-697B-4CC7-8A94-2D5A63DA136D}" dt="2017-12-12T23:30:48.335" v="1341" actId="26606"/>
          <ac:spMkLst>
            <pc:docMk/>
            <pc:sldMk cId="3854307797" sldId="304"/>
            <ac:spMk id="15" creationId="{BF40D12C-3EB2-43EA-A6B2-81D132519004}"/>
          </ac:spMkLst>
        </pc:spChg>
        <pc:spChg chg="add">
          <ac:chgData name="CARLOS FRÍAS RUIZ" userId="373ea536-0f27-45a9-925b-0c37333ca276" providerId="ADAL" clId="{56DA48AC-697B-4CC7-8A94-2D5A63DA136D}" dt="2017-12-12T23:30:48.335" v="1341" actId="26606"/>
          <ac:spMkLst>
            <pc:docMk/>
            <pc:sldMk cId="3854307797" sldId="304"/>
            <ac:spMk id="17" creationId="{A796071E-2EB3-4DB7-AC56-CCD969349845}"/>
          </ac:spMkLst>
        </pc:spChg>
        <pc:picChg chg="add del mod">
          <ac:chgData name="CARLOS FRÍAS RUIZ" userId="373ea536-0f27-45a9-925b-0c37333ca276" providerId="ADAL" clId="{56DA48AC-697B-4CC7-8A94-2D5A63DA136D}" dt="2017-12-12T23:30:48.335" v="1341" actId="26606"/>
          <ac:picMkLst>
            <pc:docMk/>
            <pc:sldMk cId="3854307797" sldId="304"/>
            <ac:picMk id="7" creationId="{0CA456E6-94C2-446C-A90A-6F7A8B7D244D}"/>
          </ac:picMkLst>
        </pc:picChg>
        <pc:picChg chg="add mod">
          <ac:chgData name="CARLOS FRÍAS RUIZ" userId="373ea536-0f27-45a9-925b-0c37333ca276" providerId="ADAL" clId="{56DA48AC-697B-4CC7-8A94-2D5A63DA136D}" dt="2017-12-12T23:30:51.728" v="1342" actId="27614"/>
          <ac:picMkLst>
            <pc:docMk/>
            <pc:sldMk cId="3854307797" sldId="304"/>
            <ac:picMk id="8" creationId="{0CA456E6-94C2-446C-A90A-6F7A8B7D244D}"/>
          </ac:picMkLst>
        </pc:picChg>
      </pc:sldChg>
      <pc:sldChg chg="addSp delSp modSp add mod setBg">
        <pc:chgData name="CARLOS FRÍAS RUIZ" userId="373ea536-0f27-45a9-925b-0c37333ca276" providerId="ADAL" clId="{56DA48AC-697B-4CC7-8A94-2D5A63DA136D}" dt="2017-12-12T23:40:01.677" v="1502" actId="20577"/>
        <pc:sldMkLst>
          <pc:docMk/>
          <pc:sldMk cId="275539167" sldId="305"/>
        </pc:sldMkLst>
        <pc:spChg chg="mod">
          <ac:chgData name="CARLOS FRÍAS RUIZ" userId="373ea536-0f27-45a9-925b-0c37333ca276" providerId="ADAL" clId="{56DA48AC-697B-4CC7-8A94-2D5A63DA136D}" dt="2017-12-12T23:40:01.677" v="1502" actId="20577"/>
          <ac:spMkLst>
            <pc:docMk/>
            <pc:sldMk cId="275539167" sldId="305"/>
            <ac:spMk id="2" creationId="{5C7B095F-775F-4186-9495-33CEC6165450}"/>
          </ac:spMkLst>
        </pc:spChg>
        <pc:spChg chg="del">
          <ac:chgData name="CARLOS FRÍAS RUIZ" userId="373ea536-0f27-45a9-925b-0c37333ca276" providerId="ADAL" clId="{56DA48AC-697B-4CC7-8A94-2D5A63DA136D}" dt="2017-12-12T23:30:56.880" v="1344" actId="931"/>
          <ac:spMkLst>
            <pc:docMk/>
            <pc:sldMk cId="275539167" sldId="305"/>
            <ac:spMk id="3" creationId="{25BBF944-D560-45A7-887F-BDC15B8122D3}"/>
          </ac:spMkLst>
        </pc:spChg>
        <pc:spChg chg="add">
          <ac:chgData name="CARLOS FRÍAS RUIZ" userId="373ea536-0f27-45a9-925b-0c37333ca276" providerId="ADAL" clId="{56DA48AC-697B-4CC7-8A94-2D5A63DA136D}" dt="2017-12-12T23:31:04.726" v="1347" actId="26606"/>
          <ac:spMkLst>
            <pc:docMk/>
            <pc:sldMk cId="275539167" sldId="305"/>
            <ac:spMk id="10" creationId="{00000000-0000-0000-0000-000000000000}"/>
          </ac:spMkLst>
        </pc:spChg>
        <pc:spChg chg="add">
          <ac:chgData name="CARLOS FRÍAS RUIZ" userId="373ea536-0f27-45a9-925b-0c37333ca276" providerId="ADAL" clId="{56DA48AC-697B-4CC7-8A94-2D5A63DA136D}" dt="2017-12-12T23:31:04.726" v="1347" actId="26606"/>
          <ac:spMkLst>
            <pc:docMk/>
            <pc:sldMk cId="275539167" sldId="305"/>
            <ac:spMk id="13" creationId="{FBFE3618-8387-4153-870E-99EA1B9784F5}"/>
          </ac:spMkLst>
        </pc:spChg>
        <pc:spChg chg="add">
          <ac:chgData name="CARLOS FRÍAS RUIZ" userId="373ea536-0f27-45a9-925b-0c37333ca276" providerId="ADAL" clId="{56DA48AC-697B-4CC7-8A94-2D5A63DA136D}" dt="2017-12-12T23:31:04.726" v="1347" actId="26606"/>
          <ac:spMkLst>
            <pc:docMk/>
            <pc:sldMk cId="275539167" sldId="305"/>
            <ac:spMk id="15" creationId="{BB99A42A-5548-4BB8-9115-A05821C360AB}"/>
          </ac:spMkLst>
        </pc:spChg>
        <pc:spChg chg="add">
          <ac:chgData name="CARLOS FRÍAS RUIZ" userId="373ea536-0f27-45a9-925b-0c37333ca276" providerId="ADAL" clId="{56DA48AC-697B-4CC7-8A94-2D5A63DA136D}" dt="2017-12-12T23:31:04.726" v="1347" actId="26606"/>
          <ac:spMkLst>
            <pc:docMk/>
            <pc:sldMk cId="275539167" sldId="305"/>
            <ac:spMk id="17" creationId="{D49441E5-946F-46B3-BDD2-BAD088532367}"/>
          </ac:spMkLst>
        </pc:spChg>
        <pc:picChg chg="add del mod">
          <ac:chgData name="CARLOS FRÍAS RUIZ" userId="373ea536-0f27-45a9-925b-0c37333ca276" providerId="ADAL" clId="{56DA48AC-697B-4CC7-8A94-2D5A63DA136D}" dt="2017-12-12T23:31:04.726" v="1347" actId="26606"/>
          <ac:picMkLst>
            <pc:docMk/>
            <pc:sldMk cId="275539167" sldId="305"/>
            <ac:picMk id="7" creationId="{4E914A1F-7C59-40D3-A9A9-C1595F76DC0D}"/>
          </ac:picMkLst>
        </pc:picChg>
        <pc:picChg chg="add mod">
          <ac:chgData name="CARLOS FRÍAS RUIZ" userId="373ea536-0f27-45a9-925b-0c37333ca276" providerId="ADAL" clId="{56DA48AC-697B-4CC7-8A94-2D5A63DA136D}" dt="2017-12-12T23:31:17.761" v="1348" actId="27614"/>
          <ac:picMkLst>
            <pc:docMk/>
            <pc:sldMk cId="275539167" sldId="305"/>
            <ac:picMk id="8" creationId="{4E914A1F-7C59-40D3-A9A9-C1595F76DC0D}"/>
          </ac:picMkLst>
        </pc:picChg>
      </pc:sldChg>
      <pc:sldChg chg="addSp delSp modSp add mod setBg">
        <pc:chgData name="CARLOS FRÍAS RUIZ" userId="373ea536-0f27-45a9-925b-0c37333ca276" providerId="ADAL" clId="{56DA48AC-697B-4CC7-8A94-2D5A63DA136D}" dt="2017-12-12T23:40:22.044" v="1512" actId="20577"/>
        <pc:sldMkLst>
          <pc:docMk/>
          <pc:sldMk cId="2433123440" sldId="306"/>
        </pc:sldMkLst>
        <pc:spChg chg="mod">
          <ac:chgData name="CARLOS FRÍAS RUIZ" userId="373ea536-0f27-45a9-925b-0c37333ca276" providerId="ADAL" clId="{56DA48AC-697B-4CC7-8A94-2D5A63DA136D}" dt="2017-12-12T23:40:22.044" v="1512" actId="20577"/>
          <ac:spMkLst>
            <pc:docMk/>
            <pc:sldMk cId="2433123440" sldId="306"/>
            <ac:spMk id="2" creationId="{B6FEA523-0C6B-4172-8DFF-E0FBC2F40402}"/>
          </ac:spMkLst>
        </pc:spChg>
        <pc:spChg chg="del">
          <ac:chgData name="CARLOS FRÍAS RUIZ" userId="373ea536-0f27-45a9-925b-0c37333ca276" providerId="ADAL" clId="{56DA48AC-697B-4CC7-8A94-2D5A63DA136D}" dt="2017-12-12T23:31:24.754" v="1350" actId="931"/>
          <ac:spMkLst>
            <pc:docMk/>
            <pc:sldMk cId="2433123440" sldId="306"/>
            <ac:spMk id="3" creationId="{C0D36617-3C92-4E9F-9AC8-107D8F924C0A}"/>
          </ac:spMkLst>
        </pc:spChg>
        <pc:spChg chg="add del">
          <ac:chgData name="CARLOS FRÍAS RUIZ" userId="373ea536-0f27-45a9-925b-0c37333ca276" providerId="ADAL" clId="{56DA48AC-697B-4CC7-8A94-2D5A63DA136D}" dt="2017-12-12T23:31:38.816" v="1354" actId="26606"/>
          <ac:spMkLst>
            <pc:docMk/>
            <pc:sldMk cId="2433123440" sldId="306"/>
            <ac:spMk id="10" creationId="{00000000-0000-0000-0000-000000000000}"/>
          </ac:spMkLst>
        </pc:spChg>
        <pc:spChg chg="add del">
          <ac:chgData name="CARLOS FRÍAS RUIZ" userId="373ea536-0f27-45a9-925b-0c37333ca276" providerId="ADAL" clId="{56DA48AC-697B-4CC7-8A94-2D5A63DA136D}" dt="2017-12-12T23:31:38.816" v="1354" actId="26606"/>
          <ac:spMkLst>
            <pc:docMk/>
            <pc:sldMk cId="2433123440" sldId="306"/>
            <ac:spMk id="13" creationId="{FBFE3618-8387-4153-870E-99EA1B9784F5}"/>
          </ac:spMkLst>
        </pc:spChg>
        <pc:spChg chg="add del">
          <ac:chgData name="CARLOS FRÍAS RUIZ" userId="373ea536-0f27-45a9-925b-0c37333ca276" providerId="ADAL" clId="{56DA48AC-697B-4CC7-8A94-2D5A63DA136D}" dt="2017-12-12T23:31:38.816" v="1354" actId="26606"/>
          <ac:spMkLst>
            <pc:docMk/>
            <pc:sldMk cId="2433123440" sldId="306"/>
            <ac:spMk id="15" creationId="{BB99A42A-5548-4BB8-9115-A05821C360AB}"/>
          </ac:spMkLst>
        </pc:spChg>
        <pc:spChg chg="add del">
          <ac:chgData name="CARLOS FRÍAS RUIZ" userId="373ea536-0f27-45a9-925b-0c37333ca276" providerId="ADAL" clId="{56DA48AC-697B-4CC7-8A94-2D5A63DA136D}" dt="2017-12-12T23:31:38.816" v="1354" actId="26606"/>
          <ac:spMkLst>
            <pc:docMk/>
            <pc:sldMk cId="2433123440" sldId="306"/>
            <ac:spMk id="17" creationId="{D49441E5-946F-46B3-BDD2-BAD088532367}"/>
          </ac:spMkLst>
        </pc:spChg>
        <pc:spChg chg="add del">
          <ac:chgData name="CARLOS FRÍAS RUIZ" userId="373ea536-0f27-45a9-925b-0c37333ca276" providerId="ADAL" clId="{56DA48AC-697B-4CC7-8A94-2D5A63DA136D}" dt="2017-12-12T23:31:42.092" v="1358" actId="26606"/>
          <ac:spMkLst>
            <pc:docMk/>
            <pc:sldMk cId="2433123440" sldId="306"/>
            <ac:spMk id="19" creationId="{8BD30EA2-8070-48EC-BC41-2869CA1A91C1}"/>
          </ac:spMkLst>
        </pc:spChg>
        <pc:spChg chg="add del">
          <ac:chgData name="CARLOS FRÍAS RUIZ" userId="373ea536-0f27-45a9-925b-0c37333ca276" providerId="ADAL" clId="{56DA48AC-697B-4CC7-8A94-2D5A63DA136D}" dt="2017-12-12T23:31:42.092" v="1358" actId="26606"/>
          <ac:spMkLst>
            <pc:docMk/>
            <pc:sldMk cId="2433123440" sldId="306"/>
            <ac:spMk id="20" creationId="{BF40D12C-3EB2-43EA-A6B2-81D132519004}"/>
          </ac:spMkLst>
        </pc:spChg>
        <pc:spChg chg="add del">
          <ac:chgData name="CARLOS FRÍAS RUIZ" userId="373ea536-0f27-45a9-925b-0c37333ca276" providerId="ADAL" clId="{56DA48AC-697B-4CC7-8A94-2D5A63DA136D}" dt="2017-12-12T23:31:42.092" v="1358" actId="26606"/>
          <ac:spMkLst>
            <pc:docMk/>
            <pc:sldMk cId="2433123440" sldId="306"/>
            <ac:spMk id="21" creationId="{A796071E-2EB3-4DB7-AC56-CCD969349845}"/>
          </ac:spMkLst>
        </pc:spChg>
        <pc:spChg chg="add del">
          <ac:chgData name="CARLOS FRÍAS RUIZ" userId="373ea536-0f27-45a9-925b-0c37333ca276" providerId="ADAL" clId="{56DA48AC-697B-4CC7-8A94-2D5A63DA136D}" dt="2017-12-12T23:31:42.092" v="1358" actId="26606"/>
          <ac:spMkLst>
            <pc:docMk/>
            <pc:sldMk cId="2433123440" sldId="306"/>
            <ac:spMk id="23" creationId="{00000000-0000-0000-0000-000000000000}"/>
          </ac:spMkLst>
        </pc:spChg>
        <pc:spChg chg="add del">
          <ac:chgData name="CARLOS FRÍAS RUIZ" userId="373ea536-0f27-45a9-925b-0c37333ca276" providerId="ADAL" clId="{56DA48AC-697B-4CC7-8A94-2D5A63DA136D}" dt="2017-12-12T23:31:43.650" v="1362" actId="26606"/>
          <ac:spMkLst>
            <pc:docMk/>
            <pc:sldMk cId="2433123440" sldId="306"/>
            <ac:spMk id="25" creationId="{FBFE3618-8387-4153-870E-99EA1B9784F5}"/>
          </ac:spMkLst>
        </pc:spChg>
        <pc:spChg chg="add del">
          <ac:chgData name="CARLOS FRÍAS RUIZ" userId="373ea536-0f27-45a9-925b-0c37333ca276" providerId="ADAL" clId="{56DA48AC-697B-4CC7-8A94-2D5A63DA136D}" dt="2017-12-12T23:31:43.650" v="1362" actId="26606"/>
          <ac:spMkLst>
            <pc:docMk/>
            <pc:sldMk cId="2433123440" sldId="306"/>
            <ac:spMk id="26" creationId="{BB99A42A-5548-4BB8-9115-A05821C360AB}"/>
          </ac:spMkLst>
        </pc:spChg>
        <pc:spChg chg="add del">
          <ac:chgData name="CARLOS FRÍAS RUIZ" userId="373ea536-0f27-45a9-925b-0c37333ca276" providerId="ADAL" clId="{56DA48AC-697B-4CC7-8A94-2D5A63DA136D}" dt="2017-12-12T23:31:43.650" v="1362" actId="26606"/>
          <ac:spMkLst>
            <pc:docMk/>
            <pc:sldMk cId="2433123440" sldId="306"/>
            <ac:spMk id="27" creationId="{D49441E5-946F-46B3-BDD2-BAD088532367}"/>
          </ac:spMkLst>
        </pc:spChg>
        <pc:spChg chg="add del">
          <ac:chgData name="CARLOS FRÍAS RUIZ" userId="373ea536-0f27-45a9-925b-0c37333ca276" providerId="ADAL" clId="{56DA48AC-697B-4CC7-8A94-2D5A63DA136D}" dt="2017-12-12T23:31:43.650" v="1362" actId="26606"/>
          <ac:spMkLst>
            <pc:docMk/>
            <pc:sldMk cId="2433123440" sldId="306"/>
            <ac:spMk id="29" creationId="{00000000-0000-0000-0000-000000000000}"/>
          </ac:spMkLst>
        </pc:spChg>
        <pc:spChg chg="add del">
          <ac:chgData name="CARLOS FRÍAS RUIZ" userId="373ea536-0f27-45a9-925b-0c37333ca276" providerId="ADAL" clId="{56DA48AC-697B-4CC7-8A94-2D5A63DA136D}" dt="2017-12-12T23:31:44.284" v="1366" actId="26606"/>
          <ac:spMkLst>
            <pc:docMk/>
            <pc:sldMk cId="2433123440" sldId="306"/>
            <ac:spMk id="31" creationId="{8BD30EA2-8070-48EC-BC41-2869CA1A91C1}"/>
          </ac:spMkLst>
        </pc:spChg>
        <pc:spChg chg="add del">
          <ac:chgData name="CARLOS FRÍAS RUIZ" userId="373ea536-0f27-45a9-925b-0c37333ca276" providerId="ADAL" clId="{56DA48AC-697B-4CC7-8A94-2D5A63DA136D}" dt="2017-12-12T23:31:44.284" v="1366" actId="26606"/>
          <ac:spMkLst>
            <pc:docMk/>
            <pc:sldMk cId="2433123440" sldId="306"/>
            <ac:spMk id="32" creationId="{BF40D12C-3EB2-43EA-A6B2-81D132519004}"/>
          </ac:spMkLst>
        </pc:spChg>
        <pc:spChg chg="add del">
          <ac:chgData name="CARLOS FRÍAS RUIZ" userId="373ea536-0f27-45a9-925b-0c37333ca276" providerId="ADAL" clId="{56DA48AC-697B-4CC7-8A94-2D5A63DA136D}" dt="2017-12-12T23:31:44.284" v="1366" actId="26606"/>
          <ac:spMkLst>
            <pc:docMk/>
            <pc:sldMk cId="2433123440" sldId="306"/>
            <ac:spMk id="33" creationId="{A796071E-2EB3-4DB7-AC56-CCD969349845}"/>
          </ac:spMkLst>
        </pc:spChg>
        <pc:spChg chg="add del">
          <ac:chgData name="CARLOS FRÍAS RUIZ" userId="373ea536-0f27-45a9-925b-0c37333ca276" providerId="ADAL" clId="{56DA48AC-697B-4CC7-8A94-2D5A63DA136D}" dt="2017-12-12T23:31:44.284" v="1366" actId="26606"/>
          <ac:spMkLst>
            <pc:docMk/>
            <pc:sldMk cId="2433123440" sldId="306"/>
            <ac:spMk id="35" creationId="{00000000-0000-0000-0000-000000000000}"/>
          </ac:spMkLst>
        </pc:spChg>
        <pc:spChg chg="add">
          <ac:chgData name="CARLOS FRÍAS RUIZ" userId="373ea536-0f27-45a9-925b-0c37333ca276" providerId="ADAL" clId="{56DA48AC-697B-4CC7-8A94-2D5A63DA136D}" dt="2017-12-12T23:31:44.329" v="1369" actId="26606"/>
          <ac:spMkLst>
            <pc:docMk/>
            <pc:sldMk cId="2433123440" sldId="306"/>
            <ac:spMk id="37" creationId="{FBFE3618-8387-4153-870E-99EA1B9784F5}"/>
          </ac:spMkLst>
        </pc:spChg>
        <pc:spChg chg="add">
          <ac:chgData name="CARLOS FRÍAS RUIZ" userId="373ea536-0f27-45a9-925b-0c37333ca276" providerId="ADAL" clId="{56DA48AC-697B-4CC7-8A94-2D5A63DA136D}" dt="2017-12-12T23:31:44.329" v="1369" actId="26606"/>
          <ac:spMkLst>
            <pc:docMk/>
            <pc:sldMk cId="2433123440" sldId="306"/>
            <ac:spMk id="38" creationId="{BB99A42A-5548-4BB8-9115-A05821C360AB}"/>
          </ac:spMkLst>
        </pc:spChg>
        <pc:spChg chg="add">
          <ac:chgData name="CARLOS FRÍAS RUIZ" userId="373ea536-0f27-45a9-925b-0c37333ca276" providerId="ADAL" clId="{56DA48AC-697B-4CC7-8A94-2D5A63DA136D}" dt="2017-12-12T23:31:44.329" v="1369" actId="26606"/>
          <ac:spMkLst>
            <pc:docMk/>
            <pc:sldMk cId="2433123440" sldId="306"/>
            <ac:spMk id="39" creationId="{D49441E5-946F-46B3-BDD2-BAD088532367}"/>
          </ac:spMkLst>
        </pc:spChg>
        <pc:spChg chg="add">
          <ac:chgData name="CARLOS FRÍAS RUIZ" userId="373ea536-0f27-45a9-925b-0c37333ca276" providerId="ADAL" clId="{56DA48AC-697B-4CC7-8A94-2D5A63DA136D}" dt="2017-12-12T23:31:44.329" v="1369" actId="26606"/>
          <ac:spMkLst>
            <pc:docMk/>
            <pc:sldMk cId="2433123440" sldId="306"/>
            <ac:spMk id="41" creationId="{00000000-0000-0000-0000-000000000000}"/>
          </ac:spMkLst>
        </pc:spChg>
        <pc:picChg chg="add del">
          <ac:chgData name="CARLOS FRÍAS RUIZ" userId="373ea536-0f27-45a9-925b-0c37333ca276" providerId="ADAL" clId="{56DA48AC-697B-4CC7-8A94-2D5A63DA136D}" dt="2017-12-12T23:31:38.816" v="1354" actId="26606"/>
          <ac:picMkLst>
            <pc:docMk/>
            <pc:sldMk cId="2433123440" sldId="306"/>
            <ac:picMk id="8" creationId="{1C1F82AB-AB50-45B6-B8D1-C4FCC1555B05}"/>
          </ac:picMkLst>
        </pc:picChg>
        <pc:picChg chg="add del">
          <ac:chgData name="CARLOS FRÍAS RUIZ" userId="373ea536-0f27-45a9-925b-0c37333ca276" providerId="ADAL" clId="{56DA48AC-697B-4CC7-8A94-2D5A63DA136D}" dt="2017-12-12T23:31:42.092" v="1358" actId="26606"/>
          <ac:picMkLst>
            <pc:docMk/>
            <pc:sldMk cId="2433123440" sldId="306"/>
            <ac:picMk id="22" creationId="{1C1F82AB-AB50-45B6-B8D1-C4FCC1555B05}"/>
          </ac:picMkLst>
        </pc:picChg>
        <pc:picChg chg="add del">
          <ac:chgData name="CARLOS FRÍAS RUIZ" userId="373ea536-0f27-45a9-925b-0c37333ca276" providerId="ADAL" clId="{56DA48AC-697B-4CC7-8A94-2D5A63DA136D}" dt="2017-12-12T23:31:43.650" v="1362" actId="26606"/>
          <ac:picMkLst>
            <pc:docMk/>
            <pc:sldMk cId="2433123440" sldId="306"/>
            <ac:picMk id="28" creationId="{1C1F82AB-AB50-45B6-B8D1-C4FCC1555B05}"/>
          </ac:picMkLst>
        </pc:picChg>
        <pc:picChg chg="add del">
          <ac:chgData name="CARLOS FRÍAS RUIZ" userId="373ea536-0f27-45a9-925b-0c37333ca276" providerId="ADAL" clId="{56DA48AC-697B-4CC7-8A94-2D5A63DA136D}" dt="2017-12-12T23:31:44.284" v="1366" actId="26606"/>
          <ac:picMkLst>
            <pc:docMk/>
            <pc:sldMk cId="2433123440" sldId="306"/>
            <ac:picMk id="34" creationId="{1C1F82AB-AB50-45B6-B8D1-C4FCC1555B05}"/>
          </ac:picMkLst>
        </pc:picChg>
        <pc:picChg chg="add mod">
          <ac:chgData name="CARLOS FRÍAS RUIZ" userId="373ea536-0f27-45a9-925b-0c37333ca276" providerId="ADAL" clId="{56DA48AC-697B-4CC7-8A94-2D5A63DA136D}" dt="2017-12-12T23:31:47.657" v="1370" actId="27614"/>
          <ac:picMkLst>
            <pc:docMk/>
            <pc:sldMk cId="2433123440" sldId="306"/>
            <ac:picMk id="40" creationId="{1C1F82AB-AB50-45B6-B8D1-C4FCC1555B05}"/>
          </ac:picMkLst>
        </pc:picChg>
        <pc:picChg chg="add del mod">
          <ac:chgData name="CARLOS FRÍAS RUIZ" userId="373ea536-0f27-45a9-925b-0c37333ca276" providerId="ADAL" clId="{56DA48AC-697B-4CC7-8A94-2D5A63DA136D}" dt="2017-12-12T23:31:44.329" v="1369" actId="26606"/>
          <ac:picMkLst>
            <pc:docMk/>
            <pc:sldMk cId="2433123440" sldId="306"/>
            <ac:picMk id="42" creationId="{1C1F82AB-AB50-45B6-B8D1-C4FCC1555B05}"/>
          </ac:picMkLst>
        </pc:picChg>
      </pc:sldChg>
      <pc:sldChg chg="addSp delSp modSp add mod setBg">
        <pc:chgData name="CARLOS FRÍAS RUIZ" userId="373ea536-0f27-45a9-925b-0c37333ca276" providerId="ADAL" clId="{56DA48AC-697B-4CC7-8A94-2D5A63DA136D}" dt="2017-12-12T23:41:10.506" v="1527" actId="20577"/>
        <pc:sldMkLst>
          <pc:docMk/>
          <pc:sldMk cId="1646308452" sldId="307"/>
        </pc:sldMkLst>
        <pc:spChg chg="mod">
          <ac:chgData name="CARLOS FRÍAS RUIZ" userId="373ea536-0f27-45a9-925b-0c37333ca276" providerId="ADAL" clId="{56DA48AC-697B-4CC7-8A94-2D5A63DA136D}" dt="2017-12-12T23:41:10.506" v="1527" actId="20577"/>
          <ac:spMkLst>
            <pc:docMk/>
            <pc:sldMk cId="1646308452" sldId="307"/>
            <ac:spMk id="2" creationId="{DB0E068C-92E6-494F-BB34-A6A02314F7C3}"/>
          </ac:spMkLst>
        </pc:spChg>
        <pc:spChg chg="del">
          <ac:chgData name="CARLOS FRÍAS RUIZ" userId="373ea536-0f27-45a9-925b-0c37333ca276" providerId="ADAL" clId="{56DA48AC-697B-4CC7-8A94-2D5A63DA136D}" dt="2017-12-12T23:32:30.901" v="1373" actId="931"/>
          <ac:spMkLst>
            <pc:docMk/>
            <pc:sldMk cId="1646308452" sldId="307"/>
            <ac:spMk id="3" creationId="{8A209FBD-DBD2-4703-9A12-27DB726D403D}"/>
          </ac:spMkLst>
        </pc:spChg>
        <pc:spChg chg="add">
          <ac:chgData name="CARLOS FRÍAS RUIZ" userId="373ea536-0f27-45a9-925b-0c37333ca276" providerId="ADAL" clId="{56DA48AC-697B-4CC7-8A94-2D5A63DA136D}" dt="2017-12-12T23:32:35.605" v="1376" actId="26606"/>
          <ac:spMkLst>
            <pc:docMk/>
            <pc:sldMk cId="1646308452" sldId="307"/>
            <ac:spMk id="10" creationId="{00000000-0000-0000-0000-000000000000}"/>
          </ac:spMkLst>
        </pc:spChg>
        <pc:spChg chg="add">
          <ac:chgData name="CARLOS FRÍAS RUIZ" userId="373ea536-0f27-45a9-925b-0c37333ca276" providerId="ADAL" clId="{56DA48AC-697B-4CC7-8A94-2D5A63DA136D}" dt="2017-12-12T23:32:35.605" v="1376" actId="26606"/>
          <ac:spMkLst>
            <pc:docMk/>
            <pc:sldMk cId="1646308452" sldId="307"/>
            <ac:spMk id="13" creationId="{FBFE3618-8387-4153-870E-99EA1B9784F5}"/>
          </ac:spMkLst>
        </pc:spChg>
        <pc:spChg chg="add">
          <ac:chgData name="CARLOS FRÍAS RUIZ" userId="373ea536-0f27-45a9-925b-0c37333ca276" providerId="ADAL" clId="{56DA48AC-697B-4CC7-8A94-2D5A63DA136D}" dt="2017-12-12T23:32:35.605" v="1376" actId="26606"/>
          <ac:spMkLst>
            <pc:docMk/>
            <pc:sldMk cId="1646308452" sldId="307"/>
            <ac:spMk id="15" creationId="{BB99A42A-5548-4BB8-9115-A05821C360AB}"/>
          </ac:spMkLst>
        </pc:spChg>
        <pc:spChg chg="add">
          <ac:chgData name="CARLOS FRÍAS RUIZ" userId="373ea536-0f27-45a9-925b-0c37333ca276" providerId="ADAL" clId="{56DA48AC-697B-4CC7-8A94-2D5A63DA136D}" dt="2017-12-12T23:32:35.605" v="1376" actId="26606"/>
          <ac:spMkLst>
            <pc:docMk/>
            <pc:sldMk cId="1646308452" sldId="307"/>
            <ac:spMk id="17" creationId="{D49441E5-946F-46B3-BDD2-BAD088532367}"/>
          </ac:spMkLst>
        </pc:spChg>
        <pc:picChg chg="add del mod">
          <ac:chgData name="CARLOS FRÍAS RUIZ" userId="373ea536-0f27-45a9-925b-0c37333ca276" providerId="ADAL" clId="{56DA48AC-697B-4CC7-8A94-2D5A63DA136D}" dt="2017-12-12T23:32:35.605" v="1376" actId="26606"/>
          <ac:picMkLst>
            <pc:docMk/>
            <pc:sldMk cId="1646308452" sldId="307"/>
            <ac:picMk id="7" creationId="{D148F104-5152-43D2-9CE3-8B395290809D}"/>
          </ac:picMkLst>
        </pc:picChg>
        <pc:picChg chg="add mod">
          <ac:chgData name="CARLOS FRÍAS RUIZ" userId="373ea536-0f27-45a9-925b-0c37333ca276" providerId="ADAL" clId="{56DA48AC-697B-4CC7-8A94-2D5A63DA136D}" dt="2017-12-12T23:32:39.770" v="1377" actId="27614"/>
          <ac:picMkLst>
            <pc:docMk/>
            <pc:sldMk cId="1646308452" sldId="307"/>
            <ac:picMk id="8" creationId="{D148F104-5152-43D2-9CE3-8B395290809D}"/>
          </ac:picMkLst>
        </pc:picChg>
      </pc:sldChg>
      <pc:sldChg chg="addSp delSp modSp add mod setBg">
        <pc:chgData name="CARLOS FRÍAS RUIZ" userId="373ea536-0f27-45a9-925b-0c37333ca276" providerId="ADAL" clId="{56DA48AC-697B-4CC7-8A94-2D5A63DA136D}" dt="2017-12-12T23:41:15.873" v="1528"/>
        <pc:sldMkLst>
          <pc:docMk/>
          <pc:sldMk cId="1056867375" sldId="308"/>
        </pc:sldMkLst>
        <pc:spChg chg="mod">
          <ac:chgData name="CARLOS FRÍAS RUIZ" userId="373ea536-0f27-45a9-925b-0c37333ca276" providerId="ADAL" clId="{56DA48AC-697B-4CC7-8A94-2D5A63DA136D}" dt="2017-12-12T23:41:15.873" v="1528"/>
          <ac:spMkLst>
            <pc:docMk/>
            <pc:sldMk cId="1056867375" sldId="308"/>
            <ac:spMk id="2" creationId="{25F08176-01CA-405A-AECA-7573EB5AC8FA}"/>
          </ac:spMkLst>
        </pc:spChg>
        <pc:spChg chg="del">
          <ac:chgData name="CARLOS FRÍAS RUIZ" userId="373ea536-0f27-45a9-925b-0c37333ca276" providerId="ADAL" clId="{56DA48AC-697B-4CC7-8A94-2D5A63DA136D}" dt="2017-12-12T23:32:48.904" v="1379" actId="931"/>
          <ac:spMkLst>
            <pc:docMk/>
            <pc:sldMk cId="1056867375" sldId="308"/>
            <ac:spMk id="3" creationId="{441AC4F8-98BA-4008-8575-16990C3B7D3A}"/>
          </ac:spMkLst>
        </pc:spChg>
        <pc:spChg chg="add">
          <ac:chgData name="CARLOS FRÍAS RUIZ" userId="373ea536-0f27-45a9-925b-0c37333ca276" providerId="ADAL" clId="{56DA48AC-697B-4CC7-8A94-2D5A63DA136D}" dt="2017-12-12T23:32:52.356" v="1382" actId="26606"/>
          <ac:spMkLst>
            <pc:docMk/>
            <pc:sldMk cId="1056867375" sldId="308"/>
            <ac:spMk id="10" creationId="{00000000-0000-0000-0000-000000000000}"/>
          </ac:spMkLst>
        </pc:spChg>
        <pc:spChg chg="add">
          <ac:chgData name="CARLOS FRÍAS RUIZ" userId="373ea536-0f27-45a9-925b-0c37333ca276" providerId="ADAL" clId="{56DA48AC-697B-4CC7-8A94-2D5A63DA136D}" dt="2017-12-12T23:32:52.356" v="1382" actId="26606"/>
          <ac:spMkLst>
            <pc:docMk/>
            <pc:sldMk cId="1056867375" sldId="308"/>
            <ac:spMk id="13" creationId="{FBFE3618-8387-4153-870E-99EA1B9784F5}"/>
          </ac:spMkLst>
        </pc:spChg>
        <pc:spChg chg="add">
          <ac:chgData name="CARLOS FRÍAS RUIZ" userId="373ea536-0f27-45a9-925b-0c37333ca276" providerId="ADAL" clId="{56DA48AC-697B-4CC7-8A94-2D5A63DA136D}" dt="2017-12-12T23:32:52.356" v="1382" actId="26606"/>
          <ac:spMkLst>
            <pc:docMk/>
            <pc:sldMk cId="1056867375" sldId="308"/>
            <ac:spMk id="15" creationId="{BB99A42A-5548-4BB8-9115-A05821C360AB}"/>
          </ac:spMkLst>
        </pc:spChg>
        <pc:spChg chg="add">
          <ac:chgData name="CARLOS FRÍAS RUIZ" userId="373ea536-0f27-45a9-925b-0c37333ca276" providerId="ADAL" clId="{56DA48AC-697B-4CC7-8A94-2D5A63DA136D}" dt="2017-12-12T23:32:52.356" v="1382" actId="26606"/>
          <ac:spMkLst>
            <pc:docMk/>
            <pc:sldMk cId="1056867375" sldId="308"/>
            <ac:spMk id="17" creationId="{D49441E5-946F-46B3-BDD2-BAD088532367}"/>
          </ac:spMkLst>
        </pc:spChg>
        <pc:picChg chg="add del mod">
          <ac:chgData name="CARLOS FRÍAS RUIZ" userId="373ea536-0f27-45a9-925b-0c37333ca276" providerId="ADAL" clId="{56DA48AC-697B-4CC7-8A94-2D5A63DA136D}" dt="2017-12-12T23:32:52.356" v="1382" actId="26606"/>
          <ac:picMkLst>
            <pc:docMk/>
            <pc:sldMk cId="1056867375" sldId="308"/>
            <ac:picMk id="7" creationId="{3A937534-FF01-44B6-B297-E91BB2C6B1A0}"/>
          </ac:picMkLst>
        </pc:picChg>
        <pc:picChg chg="add mod">
          <ac:chgData name="CARLOS FRÍAS RUIZ" userId="373ea536-0f27-45a9-925b-0c37333ca276" providerId="ADAL" clId="{56DA48AC-697B-4CC7-8A94-2D5A63DA136D}" dt="2017-12-12T23:32:55.982" v="1383" actId="27614"/>
          <ac:picMkLst>
            <pc:docMk/>
            <pc:sldMk cId="1056867375" sldId="308"/>
            <ac:picMk id="8" creationId="{3A937534-FF01-44B6-B297-E91BB2C6B1A0}"/>
          </ac:picMkLst>
        </pc:picChg>
      </pc:sldChg>
      <pc:sldChg chg="addSp delSp modSp add mod setBg">
        <pc:chgData name="CARLOS FRÍAS RUIZ" userId="373ea536-0f27-45a9-925b-0c37333ca276" providerId="ADAL" clId="{56DA48AC-697B-4CC7-8A94-2D5A63DA136D}" dt="2017-12-12T23:41:27.219" v="1541" actId="20577"/>
        <pc:sldMkLst>
          <pc:docMk/>
          <pc:sldMk cId="3347683137" sldId="309"/>
        </pc:sldMkLst>
        <pc:spChg chg="mod">
          <ac:chgData name="CARLOS FRÍAS RUIZ" userId="373ea536-0f27-45a9-925b-0c37333ca276" providerId="ADAL" clId="{56DA48AC-697B-4CC7-8A94-2D5A63DA136D}" dt="2017-12-12T23:41:27.219" v="1541" actId="20577"/>
          <ac:spMkLst>
            <pc:docMk/>
            <pc:sldMk cId="3347683137" sldId="309"/>
            <ac:spMk id="2" creationId="{B255D781-1492-4F13-84DA-7C048E1AF597}"/>
          </ac:spMkLst>
        </pc:spChg>
        <pc:spChg chg="del">
          <ac:chgData name="CARLOS FRÍAS RUIZ" userId="373ea536-0f27-45a9-925b-0c37333ca276" providerId="ADAL" clId="{56DA48AC-697B-4CC7-8A94-2D5A63DA136D}" dt="2017-12-12T23:33:02.057" v="1385" actId="931"/>
          <ac:spMkLst>
            <pc:docMk/>
            <pc:sldMk cId="3347683137" sldId="309"/>
            <ac:spMk id="3" creationId="{46B1DC60-8C6C-4E54-A6B0-6114723A8D2E}"/>
          </ac:spMkLst>
        </pc:spChg>
        <pc:spChg chg="add">
          <ac:chgData name="CARLOS FRÍAS RUIZ" userId="373ea536-0f27-45a9-925b-0c37333ca276" providerId="ADAL" clId="{56DA48AC-697B-4CC7-8A94-2D5A63DA136D}" dt="2017-12-12T23:33:06.341" v="1389" actId="26606"/>
          <ac:spMkLst>
            <pc:docMk/>
            <pc:sldMk cId="3347683137" sldId="309"/>
            <ac:spMk id="10" creationId="{00000000-0000-0000-0000-000000000000}"/>
          </ac:spMkLst>
        </pc:spChg>
        <pc:spChg chg="add">
          <ac:chgData name="CARLOS FRÍAS RUIZ" userId="373ea536-0f27-45a9-925b-0c37333ca276" providerId="ADAL" clId="{56DA48AC-697B-4CC7-8A94-2D5A63DA136D}" dt="2017-12-12T23:33:06.341" v="1389" actId="26606"/>
          <ac:spMkLst>
            <pc:docMk/>
            <pc:sldMk cId="3347683137" sldId="309"/>
            <ac:spMk id="13" creationId="{FBFE3618-8387-4153-870E-99EA1B9784F5}"/>
          </ac:spMkLst>
        </pc:spChg>
        <pc:spChg chg="add">
          <ac:chgData name="CARLOS FRÍAS RUIZ" userId="373ea536-0f27-45a9-925b-0c37333ca276" providerId="ADAL" clId="{56DA48AC-697B-4CC7-8A94-2D5A63DA136D}" dt="2017-12-12T23:33:06.341" v="1389" actId="26606"/>
          <ac:spMkLst>
            <pc:docMk/>
            <pc:sldMk cId="3347683137" sldId="309"/>
            <ac:spMk id="15" creationId="{BB99A42A-5548-4BB8-9115-A05821C360AB}"/>
          </ac:spMkLst>
        </pc:spChg>
        <pc:spChg chg="add">
          <ac:chgData name="CARLOS FRÍAS RUIZ" userId="373ea536-0f27-45a9-925b-0c37333ca276" providerId="ADAL" clId="{56DA48AC-697B-4CC7-8A94-2D5A63DA136D}" dt="2017-12-12T23:33:06.341" v="1389" actId="26606"/>
          <ac:spMkLst>
            <pc:docMk/>
            <pc:sldMk cId="3347683137" sldId="309"/>
            <ac:spMk id="17" creationId="{D49441E5-946F-46B3-BDD2-BAD088532367}"/>
          </ac:spMkLst>
        </pc:spChg>
        <pc:picChg chg="add del mod">
          <ac:chgData name="CARLOS FRÍAS RUIZ" userId="373ea536-0f27-45a9-925b-0c37333ca276" providerId="ADAL" clId="{56DA48AC-697B-4CC7-8A94-2D5A63DA136D}" dt="2017-12-12T23:33:06.341" v="1389" actId="26606"/>
          <ac:picMkLst>
            <pc:docMk/>
            <pc:sldMk cId="3347683137" sldId="309"/>
            <ac:picMk id="7" creationId="{F1B831CF-D84D-4A5A-845F-321FA286FBF9}"/>
          </ac:picMkLst>
        </pc:picChg>
        <pc:picChg chg="add mod">
          <ac:chgData name="CARLOS FRÍAS RUIZ" userId="373ea536-0f27-45a9-925b-0c37333ca276" providerId="ADAL" clId="{56DA48AC-697B-4CC7-8A94-2D5A63DA136D}" dt="2017-12-12T23:33:09.855" v="1391" actId="27614"/>
          <ac:picMkLst>
            <pc:docMk/>
            <pc:sldMk cId="3347683137" sldId="309"/>
            <ac:picMk id="8" creationId="{F1B831CF-D84D-4A5A-845F-321FA286FBF9}"/>
          </ac:picMkLst>
        </pc:picChg>
      </pc:sldChg>
      <pc:sldChg chg="addSp delSp modSp add mod setBg">
        <pc:chgData name="CARLOS FRÍAS RUIZ" userId="373ea536-0f27-45a9-925b-0c37333ca276" providerId="ADAL" clId="{56DA48AC-697B-4CC7-8A94-2D5A63DA136D}" dt="2017-12-12T23:41:38.089" v="1554" actId="20577"/>
        <pc:sldMkLst>
          <pc:docMk/>
          <pc:sldMk cId="3152931453" sldId="310"/>
        </pc:sldMkLst>
        <pc:spChg chg="mod">
          <ac:chgData name="CARLOS FRÍAS RUIZ" userId="373ea536-0f27-45a9-925b-0c37333ca276" providerId="ADAL" clId="{56DA48AC-697B-4CC7-8A94-2D5A63DA136D}" dt="2017-12-12T23:41:38.089" v="1554" actId="20577"/>
          <ac:spMkLst>
            <pc:docMk/>
            <pc:sldMk cId="3152931453" sldId="310"/>
            <ac:spMk id="2" creationId="{C20E7013-EA67-42E5-B5AA-DA04EF68A120}"/>
          </ac:spMkLst>
        </pc:spChg>
        <pc:spChg chg="del">
          <ac:chgData name="CARLOS FRÍAS RUIZ" userId="373ea536-0f27-45a9-925b-0c37333ca276" providerId="ADAL" clId="{56DA48AC-697B-4CC7-8A94-2D5A63DA136D}" dt="2017-12-12T23:33:15.547" v="1392" actId="931"/>
          <ac:spMkLst>
            <pc:docMk/>
            <pc:sldMk cId="3152931453" sldId="310"/>
            <ac:spMk id="3" creationId="{FBBD85B7-0BD3-4ED6-8FB9-A6129F123E3F}"/>
          </ac:spMkLst>
        </pc:spChg>
        <pc:spChg chg="add">
          <ac:chgData name="CARLOS FRÍAS RUIZ" userId="373ea536-0f27-45a9-925b-0c37333ca276" providerId="ADAL" clId="{56DA48AC-697B-4CC7-8A94-2D5A63DA136D}" dt="2017-12-12T23:33:18.830" v="1395" actId="26606"/>
          <ac:spMkLst>
            <pc:docMk/>
            <pc:sldMk cId="3152931453" sldId="310"/>
            <ac:spMk id="10" creationId="{00000000-0000-0000-0000-000000000000}"/>
          </ac:spMkLst>
        </pc:spChg>
        <pc:spChg chg="add">
          <ac:chgData name="CARLOS FRÍAS RUIZ" userId="373ea536-0f27-45a9-925b-0c37333ca276" providerId="ADAL" clId="{56DA48AC-697B-4CC7-8A94-2D5A63DA136D}" dt="2017-12-12T23:33:18.830" v="1395" actId="26606"/>
          <ac:spMkLst>
            <pc:docMk/>
            <pc:sldMk cId="3152931453" sldId="310"/>
            <ac:spMk id="13" creationId="{FBFE3618-8387-4153-870E-99EA1B9784F5}"/>
          </ac:spMkLst>
        </pc:spChg>
        <pc:spChg chg="add">
          <ac:chgData name="CARLOS FRÍAS RUIZ" userId="373ea536-0f27-45a9-925b-0c37333ca276" providerId="ADAL" clId="{56DA48AC-697B-4CC7-8A94-2D5A63DA136D}" dt="2017-12-12T23:33:18.830" v="1395" actId="26606"/>
          <ac:spMkLst>
            <pc:docMk/>
            <pc:sldMk cId="3152931453" sldId="310"/>
            <ac:spMk id="15" creationId="{BB99A42A-5548-4BB8-9115-A05821C360AB}"/>
          </ac:spMkLst>
        </pc:spChg>
        <pc:spChg chg="add">
          <ac:chgData name="CARLOS FRÍAS RUIZ" userId="373ea536-0f27-45a9-925b-0c37333ca276" providerId="ADAL" clId="{56DA48AC-697B-4CC7-8A94-2D5A63DA136D}" dt="2017-12-12T23:33:18.830" v="1395" actId="26606"/>
          <ac:spMkLst>
            <pc:docMk/>
            <pc:sldMk cId="3152931453" sldId="310"/>
            <ac:spMk id="17" creationId="{D49441E5-946F-46B3-BDD2-BAD088532367}"/>
          </ac:spMkLst>
        </pc:spChg>
        <pc:picChg chg="add del mod">
          <ac:chgData name="CARLOS FRÍAS RUIZ" userId="373ea536-0f27-45a9-925b-0c37333ca276" providerId="ADAL" clId="{56DA48AC-697B-4CC7-8A94-2D5A63DA136D}" dt="2017-12-12T23:33:18.830" v="1395" actId="26606"/>
          <ac:picMkLst>
            <pc:docMk/>
            <pc:sldMk cId="3152931453" sldId="310"/>
            <ac:picMk id="7" creationId="{2144BED7-E476-46E6-88CE-846B100A08C8}"/>
          </ac:picMkLst>
        </pc:picChg>
        <pc:picChg chg="add mod">
          <ac:chgData name="CARLOS FRÍAS RUIZ" userId="373ea536-0f27-45a9-925b-0c37333ca276" providerId="ADAL" clId="{56DA48AC-697B-4CC7-8A94-2D5A63DA136D}" dt="2017-12-12T23:33:22.372" v="1396" actId="27614"/>
          <ac:picMkLst>
            <pc:docMk/>
            <pc:sldMk cId="3152931453" sldId="310"/>
            <ac:picMk id="8" creationId="{2144BED7-E476-46E6-88CE-846B100A08C8}"/>
          </ac:picMkLst>
        </pc:picChg>
      </pc:sldChg>
      <pc:sldChg chg="addSp delSp modSp add">
        <pc:chgData name="CARLOS FRÍAS RUIZ" userId="373ea536-0f27-45a9-925b-0c37333ca276" providerId="ADAL" clId="{56DA48AC-697B-4CC7-8A94-2D5A63DA136D}" dt="2017-12-12T23:38:11.277" v="1482" actId="20577"/>
        <pc:sldMkLst>
          <pc:docMk/>
          <pc:sldMk cId="2368525662" sldId="311"/>
        </pc:sldMkLst>
        <pc:spChg chg="del">
          <ac:chgData name="CARLOS FRÍAS RUIZ" userId="373ea536-0f27-45a9-925b-0c37333ca276" providerId="ADAL" clId="{56DA48AC-697B-4CC7-8A94-2D5A63DA136D}" dt="2017-12-12T23:33:51.606" v="1398"/>
          <ac:spMkLst>
            <pc:docMk/>
            <pc:sldMk cId="2368525662" sldId="311"/>
            <ac:spMk id="2" creationId="{8506CAA8-CE4A-4504-92CD-E4AC60000D56}"/>
          </ac:spMkLst>
        </pc:spChg>
        <pc:spChg chg="del">
          <ac:chgData name="CARLOS FRÍAS RUIZ" userId="373ea536-0f27-45a9-925b-0c37333ca276" providerId="ADAL" clId="{56DA48AC-697B-4CC7-8A94-2D5A63DA136D}" dt="2017-12-12T23:33:51.606" v="1398"/>
          <ac:spMkLst>
            <pc:docMk/>
            <pc:sldMk cId="2368525662" sldId="311"/>
            <ac:spMk id="3" creationId="{5CE86631-7B6A-4A9F-88B6-C9C5988005EE}"/>
          </ac:spMkLst>
        </pc:spChg>
        <pc:spChg chg="add mod">
          <ac:chgData name="CARLOS FRÍAS RUIZ" userId="373ea536-0f27-45a9-925b-0c37333ca276" providerId="ADAL" clId="{56DA48AC-697B-4CC7-8A94-2D5A63DA136D}" dt="2017-12-12T23:37:50.187" v="1476" actId="20577"/>
          <ac:spMkLst>
            <pc:docMk/>
            <pc:sldMk cId="2368525662" sldId="311"/>
            <ac:spMk id="4" creationId="{B645F4FB-CFD7-4CCF-BE3B-7BC326552388}"/>
          </ac:spMkLst>
        </pc:spChg>
        <pc:spChg chg="add mod">
          <ac:chgData name="CARLOS FRÍAS RUIZ" userId="373ea536-0f27-45a9-925b-0c37333ca276" providerId="ADAL" clId="{56DA48AC-697B-4CC7-8A94-2D5A63DA136D}" dt="2017-12-12T23:38:11.277" v="1482" actId="20577"/>
          <ac:spMkLst>
            <pc:docMk/>
            <pc:sldMk cId="2368525662" sldId="311"/>
            <ac:spMk id="5" creationId="{7CDE957B-35DE-4979-9C33-766DA00F3565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12/12/2017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12/12/2017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12/12/2017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dirty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32"/>
            <a:ext cx="2356674" cy="6853285"/>
            <a:chOff x="6627813" y="195454"/>
            <a:chExt cx="1952625" cy="5678297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5454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12/12/2017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7DDD1D-D5F0-4076-B95A-90CE5308E0E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/>
              <a:t>Building's price affected by pollution</a:t>
            </a:r>
            <a:endParaRPr lang="es-ES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DCC82D8-712F-467C-B459-394B54BB326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en-GB" dirty="0"/>
              <a:t>Analysis</a:t>
            </a:r>
            <a:r>
              <a:rPr lang="es-ES" dirty="0"/>
              <a:t> </a:t>
            </a:r>
            <a:r>
              <a:rPr lang="en-GB" dirty="0"/>
              <a:t>on</a:t>
            </a:r>
            <a:r>
              <a:rPr lang="es-ES" dirty="0"/>
              <a:t> </a:t>
            </a:r>
            <a:r>
              <a:rPr lang="en-GB" dirty="0"/>
              <a:t>how</a:t>
            </a:r>
            <a:r>
              <a:rPr lang="es-ES" dirty="0"/>
              <a:t> </a:t>
            </a:r>
            <a:r>
              <a:rPr lang="en-GB" dirty="0"/>
              <a:t>pollution</a:t>
            </a:r>
            <a:r>
              <a:rPr lang="es-ES" dirty="0"/>
              <a:t> </a:t>
            </a:r>
            <a:r>
              <a:rPr lang="en-GB" dirty="0"/>
              <a:t>affects</a:t>
            </a:r>
            <a:r>
              <a:rPr lang="es-ES" dirty="0"/>
              <a:t> </a:t>
            </a:r>
            <a:r>
              <a:rPr lang="en-GB" dirty="0"/>
              <a:t>building's</a:t>
            </a:r>
            <a:r>
              <a:rPr lang="es-ES" dirty="0"/>
              <a:t> </a:t>
            </a:r>
            <a:r>
              <a:rPr lang="en-GB" dirty="0"/>
              <a:t>price</a:t>
            </a:r>
            <a:r>
              <a:rPr lang="es-ES" dirty="0"/>
              <a:t>.</a:t>
            </a:r>
          </a:p>
          <a:p>
            <a:pPr algn="r"/>
            <a:r>
              <a:rPr lang="es-ES" sz="1400" dirty="0"/>
              <a:t>Óscar Muñoz Garrigós</a:t>
            </a:r>
            <a:br>
              <a:rPr lang="es-ES" sz="1400" dirty="0"/>
            </a:br>
            <a:r>
              <a:rPr lang="es-ES" sz="1400" dirty="0"/>
              <a:t>Stanislav Sitanskiy Igorevich</a:t>
            </a:r>
            <a:br>
              <a:rPr lang="es-ES" sz="1400" dirty="0"/>
            </a:br>
            <a:r>
              <a:rPr lang="es-ES" sz="1400" dirty="0"/>
              <a:t>Carlos Frias Ruiz</a:t>
            </a:r>
          </a:p>
        </p:txBody>
      </p:sp>
    </p:spTree>
    <p:extLst>
      <p:ext uri="{BB962C8B-B14F-4D97-AF65-F5344CB8AC3E}">
        <p14:creationId xmlns:p14="http://schemas.microsoft.com/office/powerpoint/2010/main" val="17707508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D5122E-9400-4A56-9644-0E83848B45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Idealista API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6AC0229-25FE-44A5-A4B0-17AFA9838A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000" dirty="0"/>
              <a:t>To make the requests the following steps have been followed:</a:t>
            </a:r>
          </a:p>
          <a:p>
            <a:pPr lvl="1"/>
            <a:r>
              <a:rPr lang="en-US" sz="1800" dirty="0"/>
              <a:t>1 - Obtain a token from </a:t>
            </a:r>
            <a:r>
              <a:rPr lang="en-US" sz="1800" dirty="0" err="1"/>
              <a:t>idealista's</a:t>
            </a:r>
            <a:r>
              <a:rPr lang="en-US" sz="1800" dirty="0"/>
              <a:t> </a:t>
            </a:r>
            <a:r>
              <a:rPr lang="en-US" sz="1800" dirty="0" err="1"/>
              <a:t>auth</a:t>
            </a:r>
            <a:r>
              <a:rPr lang="en-US" sz="1800" dirty="0"/>
              <a:t> method</a:t>
            </a:r>
          </a:p>
          <a:p>
            <a:pPr lvl="1"/>
            <a:r>
              <a:rPr lang="en-US" sz="1800" dirty="0"/>
              <a:t>2 - Insert important parameters in request:</a:t>
            </a:r>
          </a:p>
          <a:p>
            <a:pPr lvl="2"/>
            <a:r>
              <a:rPr lang="en-US" sz="1600" dirty="0"/>
              <a:t>Central coordinates of request</a:t>
            </a:r>
          </a:p>
          <a:p>
            <a:pPr lvl="2"/>
            <a:r>
              <a:rPr lang="en-US" sz="1600" dirty="0"/>
              <a:t>Type of building requested: 'homes'</a:t>
            </a:r>
          </a:p>
          <a:p>
            <a:pPr lvl="2"/>
            <a:r>
              <a:rPr lang="en-US" sz="1600" dirty="0"/>
              <a:t>Max distance of the building from our central coordinates: 945 meters</a:t>
            </a:r>
          </a:p>
          <a:p>
            <a:pPr lvl="2"/>
            <a:r>
              <a:rPr lang="en-US" sz="1600" dirty="0"/>
              <a:t>Order items by: instance from center</a:t>
            </a:r>
          </a:p>
          <a:p>
            <a:pPr lvl="2"/>
            <a:r>
              <a:rPr lang="en-US" sz="1600" dirty="0"/>
              <a:t>Sort items: </a:t>
            </a:r>
            <a:r>
              <a:rPr lang="en-US" sz="1600" dirty="0" err="1"/>
              <a:t>asc</a:t>
            </a:r>
            <a:r>
              <a:rPr lang="en-US" sz="1600" dirty="0"/>
              <a:t> by distance from center</a:t>
            </a:r>
          </a:p>
          <a:p>
            <a:pPr lvl="2"/>
            <a:r>
              <a:rPr lang="en-US" sz="1600" dirty="0"/>
              <a:t>Max items per page (max allowed: 50)</a:t>
            </a:r>
          </a:p>
          <a:p>
            <a:pPr lvl="2"/>
            <a:r>
              <a:rPr lang="en-US" sz="1600" dirty="0" err="1"/>
              <a:t>Num</a:t>
            </a:r>
            <a:r>
              <a:rPr lang="en-US" sz="1600" dirty="0"/>
              <a:t> of the page of the request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0510715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D5122E-9400-4A56-9644-0E83848B45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Idealista API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6AC0229-25FE-44A5-A4B0-17AFA9838A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To make the requests the following steps have been followed:</a:t>
            </a:r>
          </a:p>
          <a:p>
            <a:pPr lvl="1"/>
            <a:r>
              <a:rPr lang="en-US" sz="1800" dirty="0"/>
              <a:t>3 - </a:t>
            </a:r>
            <a:r>
              <a:rPr lang="en-US" sz="1800" dirty="0" err="1"/>
              <a:t>Clenaning</a:t>
            </a:r>
            <a:r>
              <a:rPr lang="en-US" sz="1800" dirty="0"/>
              <a:t> data</a:t>
            </a:r>
          </a:p>
          <a:p>
            <a:pPr lvl="2"/>
            <a:r>
              <a:rPr lang="en-US" sz="1600" dirty="0"/>
              <a:t>Join all different responses depending on the central point</a:t>
            </a:r>
          </a:p>
          <a:p>
            <a:pPr lvl="2"/>
            <a:r>
              <a:rPr lang="en-US" sz="1600" dirty="0" err="1"/>
              <a:t>Anonimize</a:t>
            </a:r>
            <a:r>
              <a:rPr lang="en-US" sz="1600" dirty="0"/>
              <a:t> data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6243893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D5122E-9400-4A56-9644-0E83848B45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s-ES" dirty="0"/>
              <a:t>Point </a:t>
            </a:r>
            <a:r>
              <a:rPr lang="es-ES" dirty="0" err="1"/>
              <a:t>One</a:t>
            </a:r>
            <a:r>
              <a:rPr lang="es-ES" dirty="0"/>
              <a:t>: </a:t>
            </a:r>
            <a:r>
              <a:rPr lang="es-ES" dirty="0" err="1"/>
              <a:t>Pollution</a:t>
            </a:r>
            <a:r>
              <a:rPr lang="es-ES" dirty="0"/>
              <a:t> </a:t>
            </a:r>
            <a:r>
              <a:rPr lang="es-ES" dirty="0" err="1"/>
              <a:t>Histogram</a:t>
            </a:r>
            <a:br>
              <a:rPr lang="es-ES" dirty="0"/>
            </a:br>
            <a:br>
              <a:rPr lang="es-ES" sz="1800" dirty="0"/>
            </a:br>
            <a:r>
              <a:rPr lang="es-ES" sz="2800" b="1" dirty="0"/>
              <a:t>PM10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6AC0229-25FE-44A5-A4B0-17AFA9838A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s-ES" sz="2000" dirty="0"/>
              <a:t>anual – 50</a:t>
            </a:r>
          </a:p>
          <a:p>
            <a:r>
              <a:rPr lang="es-ES" sz="2000" dirty="0"/>
              <a:t>Zona 3 moderada(25%-50%)</a:t>
            </a:r>
          </a:p>
          <a:p>
            <a:r>
              <a:rPr lang="es-ES" sz="2000" dirty="0"/>
              <a:t>Partículas sólidas o líquidas dispersas en la atmósfera (diámetro &lt; 10micras) </a:t>
            </a:r>
          </a:p>
          <a:p>
            <a:r>
              <a:rPr lang="es-ES" sz="2000" dirty="0"/>
              <a:t>Penetran en el aparato respiratorio hasta los alvéolos pulmonares.</a:t>
            </a:r>
          </a:p>
          <a:p>
            <a:r>
              <a:rPr lang="es-ES" sz="2000" dirty="0"/>
              <a:t>Fuentes principales</a:t>
            </a:r>
          </a:p>
          <a:p>
            <a:pPr lvl="1"/>
            <a:r>
              <a:rPr lang="es-ES" sz="1800" dirty="0"/>
              <a:t>Combustión industrial y doméstica del carbón, procesos industriales, incendios, erosión eólica y erupciones volcánicas, construcciones, demoliciones, etc.</a:t>
            </a:r>
          </a:p>
          <a:p>
            <a:r>
              <a:rPr lang="es-ES" sz="2000" dirty="0"/>
              <a:t>Salud</a:t>
            </a:r>
          </a:p>
          <a:p>
            <a:pPr lvl="1"/>
            <a:r>
              <a:rPr lang="es-ES" sz="1800" dirty="0"/>
              <a:t>Produce irritación en las vías respiratorias. Su acumulación en los pulmones origina enfermedades como la silicosis y la asbestosis. Agravan el asma y las enfermedades cardiovasculares.</a:t>
            </a:r>
          </a:p>
          <a:p>
            <a:pPr marL="0" indent="0"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278115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 descr="Imagen que contiene objeto&#10;&#10;Descripción generada con confianza alta">
            <a:extLst>
              <a:ext uri="{FF2B5EF4-FFF2-40B4-BE49-F238E27FC236}">
                <a16:creationId xmlns:a16="http://schemas.microsoft.com/office/drawing/2014/main" id="{9790858B-16C5-4ECB-BE97-B4114D3B6E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2925" y="1477645"/>
            <a:ext cx="7638195" cy="5092129"/>
          </a:xfr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8D5122E-9400-4A56-9644-0E83848B45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>
            <a:normAutofit/>
          </a:bodyPr>
          <a:lstStyle/>
          <a:p>
            <a:r>
              <a:rPr lang="es-ES" dirty="0"/>
              <a:t>Point </a:t>
            </a:r>
            <a:r>
              <a:rPr lang="es-ES" dirty="0" err="1"/>
              <a:t>One</a:t>
            </a:r>
            <a:r>
              <a:rPr lang="es-ES" dirty="0"/>
              <a:t>: </a:t>
            </a:r>
            <a:r>
              <a:rPr lang="es-ES" dirty="0" err="1"/>
              <a:t>Pollution</a:t>
            </a:r>
            <a:r>
              <a:rPr lang="es-ES" dirty="0"/>
              <a:t> </a:t>
            </a:r>
            <a:r>
              <a:rPr lang="es-ES" dirty="0" err="1"/>
              <a:t>Histogram</a:t>
            </a:r>
            <a:endParaRPr lang="es-ES" sz="2800" b="1" dirty="0"/>
          </a:p>
        </p:txBody>
      </p:sp>
    </p:spTree>
    <p:extLst>
      <p:ext uri="{BB962C8B-B14F-4D97-AF65-F5344CB8AC3E}">
        <p14:creationId xmlns:p14="http://schemas.microsoft.com/office/powerpoint/2010/main" val="37687088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D5122E-9400-4A56-9644-0E83848B45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s-ES" dirty="0"/>
              <a:t>Point </a:t>
            </a:r>
            <a:r>
              <a:rPr lang="es-ES" dirty="0" err="1"/>
              <a:t>One</a:t>
            </a:r>
            <a:r>
              <a:rPr lang="es-ES" dirty="0"/>
              <a:t>: </a:t>
            </a:r>
            <a:r>
              <a:rPr lang="es-ES" dirty="0" err="1"/>
              <a:t>Pollution</a:t>
            </a:r>
            <a:r>
              <a:rPr lang="es-ES" dirty="0"/>
              <a:t> </a:t>
            </a:r>
            <a:r>
              <a:rPr lang="es-ES" dirty="0" err="1"/>
              <a:t>Histogram</a:t>
            </a:r>
            <a:br>
              <a:rPr lang="es-ES" dirty="0"/>
            </a:br>
            <a:br>
              <a:rPr lang="es-ES" sz="1800" dirty="0"/>
            </a:br>
            <a:r>
              <a:rPr lang="es-ES" sz="2800" b="1" dirty="0"/>
              <a:t>Ozono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6AC0229-25FE-44A5-A4B0-17AFA9838A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sz="2000" dirty="0"/>
              <a:t>8horas-160</a:t>
            </a:r>
          </a:p>
          <a:p>
            <a:r>
              <a:rPr lang="es-ES" sz="2000" dirty="0"/>
              <a:t>Gas compuesto de tres átomos de oxígeno</a:t>
            </a:r>
          </a:p>
          <a:p>
            <a:r>
              <a:rPr lang="es-ES" sz="2000" dirty="0"/>
              <a:t>Es un oxidante y capta electrones de otras moléculas, iniciando con esto reacciones en cadenas y perturbando las estructuras vitales en las células </a:t>
            </a:r>
          </a:p>
          <a:p>
            <a:r>
              <a:rPr lang="es-ES" sz="2000" dirty="0"/>
              <a:t>Se forma en la baja atmósfera mediante reacciones químicas de compuestos orgánicos volátiles y el bióxido de nitrógeno en presencia de la luz</a:t>
            </a:r>
          </a:p>
          <a:p>
            <a:r>
              <a:rPr lang="es-ES" sz="2000" dirty="0"/>
              <a:t>Salud</a:t>
            </a:r>
          </a:p>
          <a:p>
            <a:pPr lvl="1"/>
            <a:r>
              <a:rPr lang="es-ES" sz="1800" dirty="0"/>
              <a:t>Produce irritación de los ojos, nariz, y del tracto respiratorio. Agrava las enfermedades respiratorias y cardiovasculares. Los síntomas se manifiestan por dolor de pecho, tos, jadeo, congestión nasal y pulmonar, garganta irritada, náuseas, respiración acelerada.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885752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9790858B-16C5-4ECB-BE97-B4114D3B6E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2925" y="1477645"/>
            <a:ext cx="7638194" cy="5092129"/>
          </a:xfr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8D5122E-9400-4A56-9644-0E83848B45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>
            <a:normAutofit/>
          </a:bodyPr>
          <a:lstStyle/>
          <a:p>
            <a:r>
              <a:rPr lang="es-ES" dirty="0"/>
              <a:t>Point </a:t>
            </a:r>
            <a:r>
              <a:rPr lang="es-ES" dirty="0" err="1"/>
              <a:t>One</a:t>
            </a:r>
            <a:r>
              <a:rPr lang="es-ES" dirty="0"/>
              <a:t>: </a:t>
            </a:r>
            <a:r>
              <a:rPr lang="es-ES" dirty="0" err="1"/>
              <a:t>Pollution</a:t>
            </a:r>
            <a:r>
              <a:rPr lang="es-ES" dirty="0"/>
              <a:t> </a:t>
            </a:r>
            <a:r>
              <a:rPr lang="es-ES" dirty="0" err="1"/>
              <a:t>Histogram</a:t>
            </a:r>
            <a:endParaRPr lang="es-ES" sz="2800" b="1" dirty="0"/>
          </a:p>
        </p:txBody>
      </p:sp>
    </p:spTree>
    <p:extLst>
      <p:ext uri="{BB962C8B-B14F-4D97-AF65-F5344CB8AC3E}">
        <p14:creationId xmlns:p14="http://schemas.microsoft.com/office/powerpoint/2010/main" val="3504005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D5122E-9400-4A56-9644-0E83848B45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>
            <a:noAutofit/>
          </a:bodyPr>
          <a:lstStyle/>
          <a:p>
            <a:r>
              <a:rPr lang="es-ES" dirty="0"/>
              <a:t>Point </a:t>
            </a:r>
            <a:r>
              <a:rPr lang="es-ES" dirty="0" err="1"/>
              <a:t>One</a:t>
            </a:r>
            <a:r>
              <a:rPr lang="es-ES" dirty="0"/>
              <a:t>: </a:t>
            </a:r>
            <a:r>
              <a:rPr lang="es-ES" dirty="0" err="1"/>
              <a:t>Pollution</a:t>
            </a:r>
            <a:r>
              <a:rPr lang="es-ES" dirty="0"/>
              <a:t> </a:t>
            </a:r>
            <a:r>
              <a:rPr lang="es-ES" dirty="0" err="1"/>
              <a:t>Histogram</a:t>
            </a:r>
            <a:br>
              <a:rPr lang="es-ES" dirty="0"/>
            </a:br>
            <a:br>
              <a:rPr lang="es-ES" sz="1800" dirty="0"/>
            </a:br>
            <a:r>
              <a:rPr lang="es-ES" sz="2800" b="1" dirty="0"/>
              <a:t>Dióxido de nitrógeno (N02)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6AC0229-25FE-44A5-A4B0-17AFA9838A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sz="2000" dirty="0"/>
              <a:t>anual – 100</a:t>
            </a:r>
          </a:p>
          <a:p>
            <a:r>
              <a:rPr lang="es-ES" sz="2000" dirty="0"/>
              <a:t>Zona 3 moderada (25%-50%)</a:t>
            </a:r>
          </a:p>
          <a:p>
            <a:r>
              <a:rPr lang="es-ES" sz="2000" dirty="0"/>
              <a:t>Zona 4 marginal (10%-25%)</a:t>
            </a:r>
          </a:p>
          <a:p>
            <a:r>
              <a:rPr lang="es-ES" sz="2000" dirty="0"/>
              <a:t>Gas amarillo parduzco picante que da al smog su característica color café. </a:t>
            </a:r>
          </a:p>
          <a:p>
            <a:r>
              <a:rPr lang="es-ES" sz="2000" dirty="0"/>
              <a:t>Se produce por reacción fotoquímica de óxido nitroso (NO) en el aire</a:t>
            </a:r>
          </a:p>
          <a:p>
            <a:r>
              <a:rPr lang="es-ES" sz="2000" dirty="0"/>
              <a:t>Es un oxidante, con capacidad de quitar electrones a otras moléculas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06750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D5122E-9400-4A56-9644-0E83848B45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>
            <a:noAutofit/>
          </a:bodyPr>
          <a:lstStyle/>
          <a:p>
            <a:r>
              <a:rPr lang="es-ES" dirty="0"/>
              <a:t>Point </a:t>
            </a:r>
            <a:r>
              <a:rPr lang="es-ES" dirty="0" err="1"/>
              <a:t>One</a:t>
            </a:r>
            <a:r>
              <a:rPr lang="es-ES" dirty="0"/>
              <a:t>: </a:t>
            </a:r>
            <a:r>
              <a:rPr lang="es-ES" dirty="0" err="1"/>
              <a:t>Pollution</a:t>
            </a:r>
            <a:r>
              <a:rPr lang="es-ES" dirty="0"/>
              <a:t> </a:t>
            </a:r>
            <a:r>
              <a:rPr lang="es-ES" dirty="0" err="1"/>
              <a:t>Histogram</a:t>
            </a:r>
            <a:br>
              <a:rPr lang="es-ES" dirty="0"/>
            </a:br>
            <a:br>
              <a:rPr lang="es-ES" sz="1800" dirty="0"/>
            </a:br>
            <a:r>
              <a:rPr lang="es-ES" sz="2800" b="1" dirty="0"/>
              <a:t>Dióxido de nitrógeno (N02)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6AC0229-25FE-44A5-A4B0-17AFA9838A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s-ES" sz="2000" dirty="0"/>
              <a:t>Fuentes principales</a:t>
            </a:r>
          </a:p>
          <a:p>
            <a:pPr lvl="1"/>
            <a:r>
              <a:rPr lang="es-ES" sz="1800" dirty="0"/>
              <a:t>Se produce en la combustión de altas temperaturas en industrias y vehículos, tormentas eléctricas y en las reacciones químicas atmosféricas.</a:t>
            </a:r>
          </a:p>
          <a:p>
            <a:r>
              <a:rPr lang="es-ES" sz="2000" dirty="0"/>
              <a:t>Salud</a:t>
            </a:r>
          </a:p>
          <a:p>
            <a:pPr lvl="1"/>
            <a:r>
              <a:rPr lang="es-ES" sz="1800" dirty="0"/>
              <a:t>Produce irritación a los pulmones y daña las células que revisten los pulmones. No se presentan síntomas a menos que se trate de concentraciones muy altas; el mayor daño aparece de 5 a 72 horas después de la exposición causando edema pulmonar. Los niños que habitan en casas con calefacción presentan infecciones respiratorias (resfriados comunes). Algunos de los síntomas son: descarga nasal, dolor de cabeza, mareo y dificultad al respirar</a:t>
            </a:r>
          </a:p>
          <a:p>
            <a:pPr marL="0" indent="0"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911384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9790858B-16C5-4ECB-BE97-B4114D3B6E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2925" y="1477645"/>
            <a:ext cx="7638194" cy="5092129"/>
          </a:xfr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8D5122E-9400-4A56-9644-0E83848B45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>
            <a:normAutofit/>
          </a:bodyPr>
          <a:lstStyle/>
          <a:p>
            <a:r>
              <a:rPr lang="es-ES" dirty="0"/>
              <a:t>Point </a:t>
            </a:r>
            <a:r>
              <a:rPr lang="es-ES" dirty="0" err="1"/>
              <a:t>One</a:t>
            </a:r>
            <a:r>
              <a:rPr lang="es-ES" dirty="0"/>
              <a:t>: </a:t>
            </a:r>
            <a:r>
              <a:rPr lang="es-ES" dirty="0" err="1"/>
              <a:t>Pollution</a:t>
            </a:r>
            <a:r>
              <a:rPr lang="es-ES" dirty="0"/>
              <a:t> </a:t>
            </a:r>
            <a:r>
              <a:rPr lang="es-ES" dirty="0" err="1"/>
              <a:t>Histogram</a:t>
            </a:r>
            <a:endParaRPr lang="es-ES" sz="2800" b="1" dirty="0"/>
          </a:p>
        </p:txBody>
      </p:sp>
    </p:spTree>
    <p:extLst>
      <p:ext uri="{BB962C8B-B14F-4D97-AF65-F5344CB8AC3E}">
        <p14:creationId xmlns:p14="http://schemas.microsoft.com/office/powerpoint/2010/main" val="40246008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FBFE3618-8387-4153-870E-99EA1B9784F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B99A42A-5548-4BB8-9115-A05821C360A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Freeform 11">
            <a:extLst>
              <a:ext uri="{FF2B5EF4-FFF2-40B4-BE49-F238E27FC236}">
                <a16:creationId xmlns:a16="http://schemas.microsoft.com/office/drawing/2014/main" id="{D49441E5-946F-46B3-BDD2-BAD08853236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Marcador de contenido 4">
            <a:extLst>
              <a:ext uri="{FF2B5EF4-FFF2-40B4-BE49-F238E27FC236}">
                <a16:creationId xmlns:a16="http://schemas.microsoft.com/office/drawing/2014/main" id="{8DDEC802-628C-4DFC-A333-60EA73ACCC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9543" y="1310773"/>
            <a:ext cx="6953577" cy="3911387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FFD0C1C-C8C8-4CA1-905B-D5712508DA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645106"/>
            <a:ext cx="3650279" cy="125989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s-ES" sz="2800" dirty="0"/>
              <a:t>Point </a:t>
            </a:r>
            <a:r>
              <a:rPr lang="es-ES" sz="2800" dirty="0" err="1"/>
              <a:t>One</a:t>
            </a:r>
            <a:r>
              <a:rPr lang="es-ES" sz="2800" dirty="0"/>
              <a:t>: </a:t>
            </a:r>
            <a:r>
              <a:rPr lang="es-ES" sz="2800" dirty="0" err="1"/>
              <a:t>Pollution</a:t>
            </a:r>
            <a:r>
              <a:rPr lang="es-ES" sz="2800" dirty="0"/>
              <a:t> </a:t>
            </a:r>
            <a:r>
              <a:rPr lang="es-ES" sz="2800" dirty="0" err="1"/>
              <a:t>Histogram</a:t>
            </a:r>
            <a:endParaRPr lang="es-ES" sz="2800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649225" y="2133600"/>
            <a:ext cx="3650278" cy="3759253"/>
          </a:xfrm>
        </p:spPr>
        <p:txBody>
          <a:bodyPr>
            <a:normAutofit/>
          </a:bodyPr>
          <a:lstStyle/>
          <a:p>
            <a:r>
              <a:rPr lang="en-US" dirty="0" err="1"/>
              <a:t>Evolucion</a:t>
            </a:r>
            <a:r>
              <a:rPr lang="en-US" dirty="0"/>
              <a:t> de la zona 1</a:t>
            </a:r>
          </a:p>
          <a:p>
            <a:r>
              <a:rPr lang="en-US" dirty="0" err="1"/>
              <a:t>Jardines</a:t>
            </a:r>
            <a:r>
              <a:rPr lang="en-US" dirty="0"/>
              <a:t> de </a:t>
            </a:r>
            <a:r>
              <a:rPr lang="en-US" dirty="0" err="1"/>
              <a:t>Viveros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44693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C53488-1E9E-4338-9169-88DAF883E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Index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0F15321-F0DB-4AAC-8AD5-0F1A3F3B76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sz="2400" dirty="0"/>
              <a:t>Project </a:t>
            </a:r>
            <a:r>
              <a:rPr lang="en-GB" sz="2400" dirty="0"/>
              <a:t>purposes</a:t>
            </a:r>
            <a:r>
              <a:rPr lang="es-ES" sz="2400" dirty="0"/>
              <a:t>.</a:t>
            </a:r>
          </a:p>
          <a:p>
            <a:r>
              <a:rPr lang="en-GB" sz="2400" dirty="0"/>
              <a:t>Pollution</a:t>
            </a:r>
            <a:r>
              <a:rPr lang="es-ES" sz="2400" dirty="0"/>
              <a:t> data.</a:t>
            </a:r>
          </a:p>
          <a:p>
            <a:r>
              <a:rPr lang="es-ES" sz="2400" dirty="0"/>
              <a:t>Idealista API.</a:t>
            </a:r>
          </a:p>
          <a:p>
            <a:r>
              <a:rPr lang="es-ES" sz="2400" dirty="0"/>
              <a:t>Point </a:t>
            </a:r>
            <a:r>
              <a:rPr lang="en-GB" sz="2400" dirty="0"/>
              <a:t>One</a:t>
            </a:r>
            <a:r>
              <a:rPr lang="es-ES" sz="2400" dirty="0"/>
              <a:t>: </a:t>
            </a:r>
            <a:r>
              <a:rPr lang="en-GB" sz="2400" dirty="0"/>
              <a:t>Pollution</a:t>
            </a:r>
            <a:r>
              <a:rPr lang="es-ES" sz="2400" dirty="0"/>
              <a:t> </a:t>
            </a:r>
            <a:r>
              <a:rPr lang="en-GB" sz="2400" dirty="0"/>
              <a:t>Histogram</a:t>
            </a:r>
          </a:p>
          <a:p>
            <a:r>
              <a:rPr lang="en-US" sz="2400" dirty="0"/>
              <a:t>Point Two: House Price Model</a:t>
            </a:r>
          </a:p>
          <a:p>
            <a:r>
              <a:rPr lang="en-US" sz="2400" dirty="0"/>
              <a:t>Point Three: Pollution and Building's price</a:t>
            </a:r>
          </a:p>
          <a:p>
            <a:r>
              <a:rPr lang="en-GB" sz="2400" dirty="0"/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21703216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FBFE3618-8387-4153-870E-99EA1B9784F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B99A42A-5548-4BB8-9115-A05821C360A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Freeform 11">
            <a:extLst>
              <a:ext uri="{FF2B5EF4-FFF2-40B4-BE49-F238E27FC236}">
                <a16:creationId xmlns:a16="http://schemas.microsoft.com/office/drawing/2014/main" id="{D49441E5-946F-46B3-BDD2-BAD08853236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Marcador de contenido 4">
            <a:extLst>
              <a:ext uri="{FF2B5EF4-FFF2-40B4-BE49-F238E27FC236}">
                <a16:creationId xmlns:a16="http://schemas.microsoft.com/office/drawing/2014/main" id="{8DDEC802-628C-4DFC-A333-60EA73ACCC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9543" y="1311403"/>
            <a:ext cx="6953577" cy="3910127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FFD0C1C-C8C8-4CA1-905B-D5712508DA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645106"/>
            <a:ext cx="3650279" cy="125989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s-ES" sz="2800"/>
              <a:t>Point </a:t>
            </a:r>
            <a:r>
              <a:rPr lang="es-ES" sz="2800" err="1"/>
              <a:t>One</a:t>
            </a:r>
            <a:r>
              <a:rPr lang="es-ES" sz="2800"/>
              <a:t>: </a:t>
            </a:r>
            <a:r>
              <a:rPr lang="es-ES" sz="2800" err="1"/>
              <a:t>Pollution</a:t>
            </a:r>
            <a:r>
              <a:rPr lang="es-ES" sz="2800"/>
              <a:t> </a:t>
            </a:r>
            <a:r>
              <a:rPr lang="es-ES" sz="2800" err="1"/>
              <a:t>Histogram</a:t>
            </a:r>
            <a:endParaRPr lang="es-ES" sz="280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649225" y="2133600"/>
            <a:ext cx="3650278" cy="3759253"/>
          </a:xfrm>
        </p:spPr>
        <p:txBody>
          <a:bodyPr>
            <a:normAutofit/>
          </a:bodyPr>
          <a:lstStyle/>
          <a:p>
            <a:r>
              <a:rPr lang="en-US" dirty="0" err="1"/>
              <a:t>Evolucion</a:t>
            </a:r>
            <a:r>
              <a:rPr lang="en-US" dirty="0"/>
              <a:t> de la zona 3</a:t>
            </a:r>
          </a:p>
          <a:p>
            <a:r>
              <a:rPr lang="es-ES" dirty="0"/>
              <a:t>Avda. de Francia, 60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82342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FBFE3618-8387-4153-870E-99EA1B9784F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B99A42A-5548-4BB8-9115-A05821C360A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Freeform 11">
            <a:extLst>
              <a:ext uri="{FF2B5EF4-FFF2-40B4-BE49-F238E27FC236}">
                <a16:creationId xmlns:a16="http://schemas.microsoft.com/office/drawing/2014/main" id="{D49441E5-946F-46B3-BDD2-BAD08853236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Marcador de contenido 4">
            <a:extLst>
              <a:ext uri="{FF2B5EF4-FFF2-40B4-BE49-F238E27FC236}">
                <a16:creationId xmlns:a16="http://schemas.microsoft.com/office/drawing/2014/main" id="{8DDEC802-628C-4DFC-A333-60EA73ACCC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9543" y="1311403"/>
            <a:ext cx="6953577" cy="3910127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FFD0C1C-C8C8-4CA1-905B-D5712508DA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645106"/>
            <a:ext cx="3650279" cy="125989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s-ES" sz="2800"/>
              <a:t>Point </a:t>
            </a:r>
            <a:r>
              <a:rPr lang="es-ES" sz="2800" err="1"/>
              <a:t>One</a:t>
            </a:r>
            <a:r>
              <a:rPr lang="es-ES" sz="2800"/>
              <a:t>: </a:t>
            </a:r>
            <a:r>
              <a:rPr lang="es-ES" sz="2800" err="1"/>
              <a:t>Pollution</a:t>
            </a:r>
            <a:r>
              <a:rPr lang="es-ES" sz="2800"/>
              <a:t> </a:t>
            </a:r>
            <a:r>
              <a:rPr lang="es-ES" sz="2800" err="1"/>
              <a:t>Histogram</a:t>
            </a:r>
            <a:endParaRPr lang="es-ES" sz="280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649225" y="2133600"/>
            <a:ext cx="3650278" cy="3759253"/>
          </a:xfrm>
        </p:spPr>
        <p:txBody>
          <a:bodyPr>
            <a:normAutofit/>
          </a:bodyPr>
          <a:lstStyle/>
          <a:p>
            <a:r>
              <a:rPr lang="en-US" dirty="0" err="1"/>
              <a:t>Evolucion</a:t>
            </a:r>
            <a:r>
              <a:rPr lang="en-US" dirty="0"/>
              <a:t> de la zona 4</a:t>
            </a:r>
          </a:p>
          <a:p>
            <a:r>
              <a:rPr lang="es-ES" dirty="0"/>
              <a:t>Avda. Tres Cruces s/n (Parking Cementerio de Valencia)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32739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FBFE3618-8387-4153-870E-99EA1B9784F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B99A42A-5548-4BB8-9115-A05821C360A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Freeform 11">
            <a:extLst>
              <a:ext uri="{FF2B5EF4-FFF2-40B4-BE49-F238E27FC236}">
                <a16:creationId xmlns:a16="http://schemas.microsoft.com/office/drawing/2014/main" id="{D49441E5-946F-46B3-BDD2-BAD08853236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Marcador de contenido 4">
            <a:extLst>
              <a:ext uri="{FF2B5EF4-FFF2-40B4-BE49-F238E27FC236}">
                <a16:creationId xmlns:a16="http://schemas.microsoft.com/office/drawing/2014/main" id="{8DDEC802-628C-4DFC-A333-60EA73ACCC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9543" y="1311403"/>
            <a:ext cx="6953577" cy="3910127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FFD0C1C-C8C8-4CA1-905B-D5712508DA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645106"/>
            <a:ext cx="3650279" cy="125989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s-ES" sz="2800"/>
              <a:t>Point </a:t>
            </a:r>
            <a:r>
              <a:rPr lang="es-ES" sz="2800" err="1"/>
              <a:t>One</a:t>
            </a:r>
            <a:r>
              <a:rPr lang="es-ES" sz="2800"/>
              <a:t>: </a:t>
            </a:r>
            <a:r>
              <a:rPr lang="es-ES" sz="2800" err="1"/>
              <a:t>Pollution</a:t>
            </a:r>
            <a:r>
              <a:rPr lang="es-ES" sz="2800"/>
              <a:t> </a:t>
            </a:r>
            <a:r>
              <a:rPr lang="es-ES" sz="2800" err="1"/>
              <a:t>Histogram</a:t>
            </a:r>
            <a:endParaRPr lang="es-ES" sz="280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649225" y="2133600"/>
            <a:ext cx="3650278" cy="3759253"/>
          </a:xfrm>
        </p:spPr>
        <p:txBody>
          <a:bodyPr>
            <a:normAutofit/>
          </a:bodyPr>
          <a:lstStyle/>
          <a:p>
            <a:r>
              <a:rPr lang="en-US" dirty="0" err="1"/>
              <a:t>Evolucion</a:t>
            </a:r>
            <a:r>
              <a:rPr lang="en-US" dirty="0"/>
              <a:t> de la zona 5</a:t>
            </a:r>
          </a:p>
          <a:p>
            <a:r>
              <a:rPr lang="es-ES" dirty="0"/>
              <a:t>Campus de la U. Politécnica. Avda. Tarongers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14366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FBFE3618-8387-4153-870E-99EA1B9784F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B99A42A-5548-4BB8-9115-A05821C360A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Freeform 11">
            <a:extLst>
              <a:ext uri="{FF2B5EF4-FFF2-40B4-BE49-F238E27FC236}">
                <a16:creationId xmlns:a16="http://schemas.microsoft.com/office/drawing/2014/main" id="{D49441E5-946F-46B3-BDD2-BAD08853236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Marcador de contenido 4">
            <a:extLst>
              <a:ext uri="{FF2B5EF4-FFF2-40B4-BE49-F238E27FC236}">
                <a16:creationId xmlns:a16="http://schemas.microsoft.com/office/drawing/2014/main" id="{8DDEC802-628C-4DFC-A333-60EA73ACCC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9543" y="1311403"/>
            <a:ext cx="6953577" cy="3910127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FFD0C1C-C8C8-4CA1-905B-D5712508DA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645106"/>
            <a:ext cx="3650279" cy="125989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s-ES" sz="2800"/>
              <a:t>Point </a:t>
            </a:r>
            <a:r>
              <a:rPr lang="es-ES" sz="2800" err="1"/>
              <a:t>One</a:t>
            </a:r>
            <a:r>
              <a:rPr lang="es-ES" sz="2800"/>
              <a:t>: </a:t>
            </a:r>
            <a:r>
              <a:rPr lang="es-ES" sz="2800" err="1"/>
              <a:t>Pollution</a:t>
            </a:r>
            <a:r>
              <a:rPr lang="es-ES" sz="2800"/>
              <a:t> </a:t>
            </a:r>
            <a:r>
              <a:rPr lang="es-ES" sz="2800" err="1"/>
              <a:t>Histogram</a:t>
            </a:r>
            <a:endParaRPr lang="es-ES" sz="280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649225" y="2133600"/>
            <a:ext cx="3650278" cy="3759253"/>
          </a:xfrm>
        </p:spPr>
        <p:txBody>
          <a:bodyPr>
            <a:normAutofit/>
          </a:bodyPr>
          <a:lstStyle/>
          <a:p>
            <a:r>
              <a:rPr lang="en-US" dirty="0" err="1"/>
              <a:t>Evolucion</a:t>
            </a:r>
            <a:r>
              <a:rPr lang="en-US" dirty="0"/>
              <a:t> de la zona 6</a:t>
            </a:r>
          </a:p>
          <a:p>
            <a:r>
              <a:rPr lang="es-ES" dirty="0"/>
              <a:t>Avda. Pío Baroja - Avda. General Avilés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47836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FBFE3618-8387-4153-870E-99EA1B9784F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B99A42A-5548-4BB8-9115-A05821C360A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Freeform 11">
            <a:extLst>
              <a:ext uri="{FF2B5EF4-FFF2-40B4-BE49-F238E27FC236}">
                <a16:creationId xmlns:a16="http://schemas.microsoft.com/office/drawing/2014/main" id="{D49441E5-946F-46B3-BDD2-BAD08853236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Marcador de contenido 4">
            <a:extLst>
              <a:ext uri="{FF2B5EF4-FFF2-40B4-BE49-F238E27FC236}">
                <a16:creationId xmlns:a16="http://schemas.microsoft.com/office/drawing/2014/main" id="{8DDEC802-628C-4DFC-A333-60EA73ACCC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9543" y="1311403"/>
            <a:ext cx="6953577" cy="3910127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FFD0C1C-C8C8-4CA1-905B-D5712508DA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645106"/>
            <a:ext cx="3650279" cy="125989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s-ES" sz="2800"/>
              <a:t>Point </a:t>
            </a:r>
            <a:r>
              <a:rPr lang="es-ES" sz="2800" err="1"/>
              <a:t>One</a:t>
            </a:r>
            <a:r>
              <a:rPr lang="es-ES" sz="2800"/>
              <a:t>: </a:t>
            </a:r>
            <a:r>
              <a:rPr lang="es-ES" sz="2800" err="1"/>
              <a:t>Pollution</a:t>
            </a:r>
            <a:r>
              <a:rPr lang="es-ES" sz="2800"/>
              <a:t> </a:t>
            </a:r>
            <a:r>
              <a:rPr lang="es-ES" sz="2800" err="1"/>
              <a:t>Histogram</a:t>
            </a:r>
            <a:endParaRPr lang="es-ES" sz="280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649225" y="2133600"/>
            <a:ext cx="3650278" cy="3759253"/>
          </a:xfrm>
        </p:spPr>
        <p:txBody>
          <a:bodyPr>
            <a:normAutofit/>
          </a:bodyPr>
          <a:lstStyle/>
          <a:p>
            <a:r>
              <a:rPr lang="en-US" dirty="0" err="1"/>
              <a:t>Evolucion</a:t>
            </a:r>
            <a:r>
              <a:rPr lang="en-US" dirty="0"/>
              <a:t> de la zona 7</a:t>
            </a:r>
          </a:p>
          <a:p>
            <a:r>
              <a:rPr lang="es-ES" dirty="0"/>
              <a:t>C/ Filipinas, s/n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56249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9">
            <a:extLst>
              <a:ext uri="{FF2B5EF4-FFF2-40B4-BE49-F238E27FC236}">
                <a16:creationId xmlns:a16="http://schemas.microsoft.com/office/drawing/2014/main" id="{3419E28B-721B-4D0D-A1D3-78EAC57253A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11">
            <a:extLst>
              <a:ext uri="{FF2B5EF4-FFF2-40B4-BE49-F238E27FC236}">
                <a16:creationId xmlns:a16="http://schemas.microsoft.com/office/drawing/2014/main" id="{359E45B9-0D24-465E-84AD-FEDBA836B56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Freeform 12">
            <a:extLst>
              <a:ext uri="{FF2B5EF4-FFF2-40B4-BE49-F238E27FC236}">
                <a16:creationId xmlns:a16="http://schemas.microsoft.com/office/drawing/2014/main" id="{1F36A2FB-17CD-4DA6-9D8A-BFD6ADF6A32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n 4" descr="Imagen que contiene texto, recibo&#10;&#10;Descripción generada con confianza muy alta">
            <a:extLst>
              <a:ext uri="{FF2B5EF4-FFF2-40B4-BE49-F238E27FC236}">
                <a16:creationId xmlns:a16="http://schemas.microsoft.com/office/drawing/2014/main" id="{3311543A-DEE6-4A39-A5AC-EA5F29721A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6013" y="645106"/>
            <a:ext cx="5103433" cy="5247747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65B789C-59C8-4D53-B2C9-EF084BC2EF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645106"/>
            <a:ext cx="5122652" cy="1259894"/>
          </a:xfrm>
        </p:spPr>
        <p:txBody>
          <a:bodyPr>
            <a:normAutofit/>
          </a:bodyPr>
          <a:lstStyle/>
          <a:p>
            <a:r>
              <a:rPr lang="en-US"/>
              <a:t>Point Two: House Price Model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E0102C6-4212-4817-B849-937953538C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225" y="2133600"/>
            <a:ext cx="5122652" cy="3759253"/>
          </a:xfrm>
        </p:spPr>
        <p:txBody>
          <a:bodyPr>
            <a:normAutofit/>
          </a:bodyPr>
          <a:lstStyle/>
          <a:p>
            <a:r>
              <a:rPr lang="en-US" sz="2400" dirty="0"/>
              <a:t>Data summary</a:t>
            </a:r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val="27588021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9">
            <a:extLst>
              <a:ext uri="{FF2B5EF4-FFF2-40B4-BE49-F238E27FC236}">
                <a16:creationId xmlns:a16="http://schemas.microsoft.com/office/drawing/2014/main" id="{3419E28B-721B-4D0D-A1D3-78EAC57253A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11">
            <a:extLst>
              <a:ext uri="{FF2B5EF4-FFF2-40B4-BE49-F238E27FC236}">
                <a16:creationId xmlns:a16="http://schemas.microsoft.com/office/drawing/2014/main" id="{359E45B9-0D24-465E-84AD-FEDBA836B56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Freeform 12">
            <a:extLst>
              <a:ext uri="{FF2B5EF4-FFF2-40B4-BE49-F238E27FC236}">
                <a16:creationId xmlns:a16="http://schemas.microsoft.com/office/drawing/2014/main" id="{1F36A2FB-17CD-4DA6-9D8A-BFD6ADF6A32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311543A-DEE6-4A39-A5AC-EA5F29721A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6013" y="717263"/>
            <a:ext cx="5103433" cy="510343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65B789C-59C8-4D53-B2C9-EF084BC2EF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645106"/>
            <a:ext cx="5122652" cy="1259894"/>
          </a:xfrm>
        </p:spPr>
        <p:txBody>
          <a:bodyPr>
            <a:normAutofit/>
          </a:bodyPr>
          <a:lstStyle/>
          <a:p>
            <a:r>
              <a:rPr lang="en-US"/>
              <a:t>Point Two: House Price Model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E0102C6-4212-4817-B849-937953538C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225" y="2133600"/>
            <a:ext cx="5122652" cy="3759253"/>
          </a:xfrm>
        </p:spPr>
        <p:txBody>
          <a:bodyPr>
            <a:normAutofit/>
          </a:bodyPr>
          <a:lstStyle/>
          <a:p>
            <a:r>
              <a:rPr lang="en-US" sz="2400" dirty="0"/>
              <a:t>Some interesting plots which can give us a lot of information:</a:t>
            </a:r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val="2439428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9">
            <a:extLst>
              <a:ext uri="{FF2B5EF4-FFF2-40B4-BE49-F238E27FC236}">
                <a16:creationId xmlns:a16="http://schemas.microsoft.com/office/drawing/2014/main" id="{3419E28B-721B-4D0D-A1D3-78EAC57253A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11">
            <a:extLst>
              <a:ext uri="{FF2B5EF4-FFF2-40B4-BE49-F238E27FC236}">
                <a16:creationId xmlns:a16="http://schemas.microsoft.com/office/drawing/2014/main" id="{359E45B9-0D24-465E-84AD-FEDBA836B56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Freeform 12">
            <a:extLst>
              <a:ext uri="{FF2B5EF4-FFF2-40B4-BE49-F238E27FC236}">
                <a16:creationId xmlns:a16="http://schemas.microsoft.com/office/drawing/2014/main" id="{1F36A2FB-17CD-4DA6-9D8A-BFD6ADF6A32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311543A-DEE6-4A39-A5AC-EA5F29721A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6013" y="717263"/>
            <a:ext cx="5103433" cy="510343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65B789C-59C8-4D53-B2C9-EF084BC2EF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645106"/>
            <a:ext cx="5122652" cy="1259894"/>
          </a:xfrm>
        </p:spPr>
        <p:txBody>
          <a:bodyPr>
            <a:normAutofit/>
          </a:bodyPr>
          <a:lstStyle/>
          <a:p>
            <a:r>
              <a:rPr lang="en-US"/>
              <a:t>Point Two: House Price Model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E0102C6-4212-4817-B849-937953538C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225" y="2133600"/>
            <a:ext cx="5122652" cy="3759253"/>
          </a:xfrm>
        </p:spPr>
        <p:txBody>
          <a:bodyPr>
            <a:normAutofit/>
          </a:bodyPr>
          <a:lstStyle/>
          <a:p>
            <a:r>
              <a:rPr lang="en-US" sz="2400" dirty="0"/>
              <a:t>Price of he m² in the area</a:t>
            </a:r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val="13440191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9">
            <a:extLst>
              <a:ext uri="{FF2B5EF4-FFF2-40B4-BE49-F238E27FC236}">
                <a16:creationId xmlns:a16="http://schemas.microsoft.com/office/drawing/2014/main" id="{3419E28B-721B-4D0D-A1D3-78EAC57253A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11">
            <a:extLst>
              <a:ext uri="{FF2B5EF4-FFF2-40B4-BE49-F238E27FC236}">
                <a16:creationId xmlns:a16="http://schemas.microsoft.com/office/drawing/2014/main" id="{359E45B9-0D24-465E-84AD-FEDBA836B56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Freeform 12">
            <a:extLst>
              <a:ext uri="{FF2B5EF4-FFF2-40B4-BE49-F238E27FC236}">
                <a16:creationId xmlns:a16="http://schemas.microsoft.com/office/drawing/2014/main" id="{1F36A2FB-17CD-4DA6-9D8A-BFD6ADF6A32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311543A-DEE6-4A39-A5AC-EA5F29721A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6013" y="717263"/>
            <a:ext cx="5103433" cy="510343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65B789C-59C8-4D53-B2C9-EF084BC2EF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645106"/>
            <a:ext cx="5122652" cy="1259894"/>
          </a:xfrm>
        </p:spPr>
        <p:txBody>
          <a:bodyPr>
            <a:normAutofit/>
          </a:bodyPr>
          <a:lstStyle/>
          <a:p>
            <a:r>
              <a:rPr lang="en-US"/>
              <a:t>Point Two: House Price Model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E0102C6-4212-4817-B849-937953538C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225" y="2133600"/>
            <a:ext cx="5122652" cy="3759253"/>
          </a:xfrm>
        </p:spPr>
        <p:txBody>
          <a:bodyPr>
            <a:normAutofit/>
          </a:bodyPr>
          <a:lstStyle/>
          <a:p>
            <a:r>
              <a:rPr lang="es-ES" sz="2400" dirty="0" err="1"/>
              <a:t>Sice</a:t>
            </a:r>
            <a:r>
              <a:rPr lang="es-ES" sz="2400" dirty="0"/>
              <a:t> </a:t>
            </a:r>
            <a:r>
              <a:rPr lang="es-ES" sz="2400" dirty="0" err="1"/>
              <a:t>of</a:t>
            </a:r>
            <a:r>
              <a:rPr lang="es-ES" sz="2400" dirty="0"/>
              <a:t> </a:t>
            </a:r>
            <a:r>
              <a:rPr lang="es-ES" sz="2400" dirty="0" err="1"/>
              <a:t>the</a:t>
            </a:r>
            <a:r>
              <a:rPr lang="es-ES" sz="2400" dirty="0"/>
              <a:t> </a:t>
            </a:r>
            <a:r>
              <a:rPr lang="es-ES" sz="2400" dirty="0" err="1"/>
              <a:t>building</a:t>
            </a:r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val="26662786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9">
            <a:extLst>
              <a:ext uri="{FF2B5EF4-FFF2-40B4-BE49-F238E27FC236}">
                <a16:creationId xmlns:a16="http://schemas.microsoft.com/office/drawing/2014/main" id="{3419E28B-721B-4D0D-A1D3-78EAC57253A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11">
            <a:extLst>
              <a:ext uri="{FF2B5EF4-FFF2-40B4-BE49-F238E27FC236}">
                <a16:creationId xmlns:a16="http://schemas.microsoft.com/office/drawing/2014/main" id="{359E45B9-0D24-465E-84AD-FEDBA836B56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Freeform 12">
            <a:extLst>
              <a:ext uri="{FF2B5EF4-FFF2-40B4-BE49-F238E27FC236}">
                <a16:creationId xmlns:a16="http://schemas.microsoft.com/office/drawing/2014/main" id="{1F36A2FB-17CD-4DA6-9D8A-BFD6ADF6A32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311543A-DEE6-4A39-A5AC-EA5F29721A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6013" y="717263"/>
            <a:ext cx="5103433" cy="510343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65B789C-59C8-4D53-B2C9-EF084BC2EF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645106"/>
            <a:ext cx="5122652" cy="1259894"/>
          </a:xfrm>
        </p:spPr>
        <p:txBody>
          <a:bodyPr>
            <a:normAutofit/>
          </a:bodyPr>
          <a:lstStyle/>
          <a:p>
            <a:r>
              <a:rPr lang="en-US"/>
              <a:t>Point Two: House Price Model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E0102C6-4212-4817-B849-937953538C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225" y="2133600"/>
            <a:ext cx="5122652" cy="3759253"/>
          </a:xfrm>
        </p:spPr>
        <p:txBody>
          <a:bodyPr>
            <a:normAutofit/>
          </a:bodyPr>
          <a:lstStyle/>
          <a:p>
            <a:r>
              <a:rPr lang="en-US" sz="2400" dirty="0"/>
              <a:t>Number of rooms in the building</a:t>
            </a:r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val="25751960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7CFE99-8B45-4CE4-BB9F-CE3D46BA26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Project </a:t>
            </a:r>
            <a:r>
              <a:rPr lang="en-GB" dirty="0"/>
              <a:t>purposes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B1EDDD5-0528-4C94-8B93-DCE67176C4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600" dirty="0"/>
              <a:t>Get a historical of contamination</a:t>
            </a:r>
          </a:p>
          <a:p>
            <a:r>
              <a:rPr lang="en-US" sz="2600" dirty="0"/>
              <a:t>Get a model to explain building's price in </a:t>
            </a:r>
            <a:r>
              <a:rPr lang="en-GB" sz="2600" dirty="0"/>
              <a:t>Valencia</a:t>
            </a:r>
          </a:p>
          <a:p>
            <a:r>
              <a:rPr lang="en-US" sz="2600" dirty="0"/>
              <a:t>Compare contamination with building's price</a:t>
            </a:r>
          </a:p>
          <a:p>
            <a:r>
              <a:rPr lang="en-US" sz="2600" dirty="0"/>
              <a:t>Propose a new factor to set building's price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987677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9">
            <a:extLst>
              <a:ext uri="{FF2B5EF4-FFF2-40B4-BE49-F238E27FC236}">
                <a16:creationId xmlns:a16="http://schemas.microsoft.com/office/drawing/2014/main" id="{3419E28B-721B-4D0D-A1D3-78EAC57253A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11">
            <a:extLst>
              <a:ext uri="{FF2B5EF4-FFF2-40B4-BE49-F238E27FC236}">
                <a16:creationId xmlns:a16="http://schemas.microsoft.com/office/drawing/2014/main" id="{359E45B9-0D24-465E-84AD-FEDBA836B56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Freeform 12">
            <a:extLst>
              <a:ext uri="{FF2B5EF4-FFF2-40B4-BE49-F238E27FC236}">
                <a16:creationId xmlns:a16="http://schemas.microsoft.com/office/drawing/2014/main" id="{1F36A2FB-17CD-4DA6-9D8A-BFD6ADF6A32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311543A-DEE6-4A39-A5AC-EA5F29721A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6013" y="717263"/>
            <a:ext cx="5103433" cy="510343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65B789C-59C8-4D53-B2C9-EF084BC2EF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645106"/>
            <a:ext cx="5122652" cy="1259894"/>
          </a:xfrm>
        </p:spPr>
        <p:txBody>
          <a:bodyPr>
            <a:normAutofit/>
          </a:bodyPr>
          <a:lstStyle/>
          <a:p>
            <a:r>
              <a:rPr lang="en-US"/>
              <a:t>Point Two: House Price Model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E0102C6-4212-4817-B849-937953538C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225" y="2133600"/>
            <a:ext cx="5122652" cy="3759253"/>
          </a:xfrm>
        </p:spPr>
        <p:txBody>
          <a:bodyPr>
            <a:normAutofit/>
          </a:bodyPr>
          <a:lstStyle/>
          <a:p>
            <a:r>
              <a:rPr lang="en-US" sz="2400" dirty="0"/>
              <a:t>Number of bathrooms in the building</a:t>
            </a:r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val="24699520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9">
            <a:extLst>
              <a:ext uri="{FF2B5EF4-FFF2-40B4-BE49-F238E27FC236}">
                <a16:creationId xmlns:a16="http://schemas.microsoft.com/office/drawing/2014/main" id="{3419E28B-721B-4D0D-A1D3-78EAC57253A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11">
            <a:extLst>
              <a:ext uri="{FF2B5EF4-FFF2-40B4-BE49-F238E27FC236}">
                <a16:creationId xmlns:a16="http://schemas.microsoft.com/office/drawing/2014/main" id="{359E45B9-0D24-465E-84AD-FEDBA836B56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Freeform 12">
            <a:extLst>
              <a:ext uri="{FF2B5EF4-FFF2-40B4-BE49-F238E27FC236}">
                <a16:creationId xmlns:a16="http://schemas.microsoft.com/office/drawing/2014/main" id="{1F36A2FB-17CD-4DA6-9D8A-BFD6ADF6A32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311543A-DEE6-4A39-A5AC-EA5F29721A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6013" y="717263"/>
            <a:ext cx="5103433" cy="510343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65B789C-59C8-4D53-B2C9-EF084BC2EF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645106"/>
            <a:ext cx="5122652" cy="1259894"/>
          </a:xfrm>
        </p:spPr>
        <p:txBody>
          <a:bodyPr>
            <a:normAutofit/>
          </a:bodyPr>
          <a:lstStyle/>
          <a:p>
            <a:r>
              <a:rPr lang="en-US"/>
              <a:t>Point Two: House Price Model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E0102C6-4212-4817-B849-937953538C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225" y="2133600"/>
            <a:ext cx="5122652" cy="3759253"/>
          </a:xfrm>
        </p:spPr>
        <p:txBody>
          <a:bodyPr>
            <a:normAutofit/>
          </a:bodyPr>
          <a:lstStyle/>
          <a:p>
            <a:r>
              <a:rPr lang="en-US" sz="2400" dirty="0"/>
              <a:t>Building's floor</a:t>
            </a:r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val="35580984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9">
            <a:extLst>
              <a:ext uri="{FF2B5EF4-FFF2-40B4-BE49-F238E27FC236}">
                <a16:creationId xmlns:a16="http://schemas.microsoft.com/office/drawing/2014/main" id="{3419E28B-721B-4D0D-A1D3-78EAC57253A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11">
            <a:extLst>
              <a:ext uri="{FF2B5EF4-FFF2-40B4-BE49-F238E27FC236}">
                <a16:creationId xmlns:a16="http://schemas.microsoft.com/office/drawing/2014/main" id="{359E45B9-0D24-465E-84AD-FEDBA836B56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Freeform 12">
            <a:extLst>
              <a:ext uri="{FF2B5EF4-FFF2-40B4-BE49-F238E27FC236}">
                <a16:creationId xmlns:a16="http://schemas.microsoft.com/office/drawing/2014/main" id="{1F36A2FB-17CD-4DA6-9D8A-BFD6ADF6A32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311543A-DEE6-4A39-A5AC-EA5F29721A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6013" y="717263"/>
            <a:ext cx="5103433" cy="510343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65B789C-59C8-4D53-B2C9-EF084BC2EF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645106"/>
            <a:ext cx="5122652" cy="1259894"/>
          </a:xfrm>
        </p:spPr>
        <p:txBody>
          <a:bodyPr>
            <a:normAutofit/>
          </a:bodyPr>
          <a:lstStyle/>
          <a:p>
            <a:r>
              <a:rPr lang="en-US"/>
              <a:t>Point Two: House Price Model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E0102C6-4212-4817-B849-937953538C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225" y="2133600"/>
            <a:ext cx="5122652" cy="3759253"/>
          </a:xfrm>
        </p:spPr>
        <p:txBody>
          <a:bodyPr>
            <a:normAutofit/>
          </a:bodyPr>
          <a:lstStyle/>
          <a:p>
            <a:r>
              <a:rPr lang="en-US" sz="2400" dirty="0"/>
              <a:t>Building's type</a:t>
            </a:r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val="27043342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9">
            <a:extLst>
              <a:ext uri="{FF2B5EF4-FFF2-40B4-BE49-F238E27FC236}">
                <a16:creationId xmlns:a16="http://schemas.microsoft.com/office/drawing/2014/main" id="{3419E28B-721B-4D0D-A1D3-78EAC57253A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11">
            <a:extLst>
              <a:ext uri="{FF2B5EF4-FFF2-40B4-BE49-F238E27FC236}">
                <a16:creationId xmlns:a16="http://schemas.microsoft.com/office/drawing/2014/main" id="{359E45B9-0D24-465E-84AD-FEDBA836B56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Freeform 12">
            <a:extLst>
              <a:ext uri="{FF2B5EF4-FFF2-40B4-BE49-F238E27FC236}">
                <a16:creationId xmlns:a16="http://schemas.microsoft.com/office/drawing/2014/main" id="{1F36A2FB-17CD-4DA6-9D8A-BFD6ADF6A32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311543A-DEE6-4A39-A5AC-EA5F29721A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6013" y="717263"/>
            <a:ext cx="5103433" cy="510343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65B789C-59C8-4D53-B2C9-EF084BC2EF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645106"/>
            <a:ext cx="5122652" cy="1259894"/>
          </a:xfrm>
        </p:spPr>
        <p:txBody>
          <a:bodyPr>
            <a:normAutofit/>
          </a:bodyPr>
          <a:lstStyle/>
          <a:p>
            <a:r>
              <a:rPr lang="en-US"/>
              <a:t>Point Two: House Price Model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E0102C6-4212-4817-B849-937953538C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225" y="2133600"/>
            <a:ext cx="5122652" cy="3759253"/>
          </a:xfrm>
        </p:spPr>
        <p:txBody>
          <a:bodyPr>
            <a:normAutofit/>
          </a:bodyPr>
          <a:lstStyle/>
          <a:p>
            <a:r>
              <a:rPr lang="es-ES" sz="2400" dirty="0"/>
              <a:t>¿</a:t>
            </a:r>
            <a:r>
              <a:rPr lang="es-ES" sz="2400" dirty="0" err="1"/>
              <a:t>Is</a:t>
            </a:r>
            <a:r>
              <a:rPr lang="es-ES" sz="2400" dirty="0"/>
              <a:t> a new </a:t>
            </a:r>
            <a:r>
              <a:rPr lang="es-ES" sz="2400" dirty="0" err="1"/>
              <a:t>development</a:t>
            </a:r>
            <a:r>
              <a:rPr lang="es-ES" sz="24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2402582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9">
            <a:extLst>
              <a:ext uri="{FF2B5EF4-FFF2-40B4-BE49-F238E27FC236}">
                <a16:creationId xmlns:a16="http://schemas.microsoft.com/office/drawing/2014/main" id="{3419E28B-721B-4D0D-A1D3-78EAC57253A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11">
            <a:extLst>
              <a:ext uri="{FF2B5EF4-FFF2-40B4-BE49-F238E27FC236}">
                <a16:creationId xmlns:a16="http://schemas.microsoft.com/office/drawing/2014/main" id="{359E45B9-0D24-465E-84AD-FEDBA836B56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Freeform 12">
            <a:extLst>
              <a:ext uri="{FF2B5EF4-FFF2-40B4-BE49-F238E27FC236}">
                <a16:creationId xmlns:a16="http://schemas.microsoft.com/office/drawing/2014/main" id="{1F36A2FB-17CD-4DA6-9D8A-BFD6ADF6A32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311543A-DEE6-4A39-A5AC-EA5F29721A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6013" y="717263"/>
            <a:ext cx="5103433" cy="510343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65B789C-59C8-4D53-B2C9-EF084BC2EF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645106"/>
            <a:ext cx="5122652" cy="1259894"/>
          </a:xfrm>
        </p:spPr>
        <p:txBody>
          <a:bodyPr>
            <a:normAutofit/>
          </a:bodyPr>
          <a:lstStyle/>
          <a:p>
            <a:r>
              <a:rPr lang="en-US"/>
              <a:t>Point Two: House Price Model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E0102C6-4212-4817-B849-937953538C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225" y="2133600"/>
            <a:ext cx="5122652" cy="3759253"/>
          </a:xfrm>
        </p:spPr>
        <p:txBody>
          <a:bodyPr>
            <a:normAutofit/>
          </a:bodyPr>
          <a:lstStyle/>
          <a:p>
            <a:r>
              <a:rPr lang="en-US" sz="2400" dirty="0"/>
              <a:t>¿Does the building has exterior?</a:t>
            </a:r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val="39198304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9">
            <a:extLst>
              <a:ext uri="{FF2B5EF4-FFF2-40B4-BE49-F238E27FC236}">
                <a16:creationId xmlns:a16="http://schemas.microsoft.com/office/drawing/2014/main" id="{3419E28B-721B-4D0D-A1D3-78EAC57253A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11">
            <a:extLst>
              <a:ext uri="{FF2B5EF4-FFF2-40B4-BE49-F238E27FC236}">
                <a16:creationId xmlns:a16="http://schemas.microsoft.com/office/drawing/2014/main" id="{359E45B9-0D24-465E-84AD-FEDBA836B56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Freeform 12">
            <a:extLst>
              <a:ext uri="{FF2B5EF4-FFF2-40B4-BE49-F238E27FC236}">
                <a16:creationId xmlns:a16="http://schemas.microsoft.com/office/drawing/2014/main" id="{1F36A2FB-17CD-4DA6-9D8A-BFD6ADF6A32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311543A-DEE6-4A39-A5AC-EA5F29721A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6013" y="717263"/>
            <a:ext cx="5103433" cy="510343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65B789C-59C8-4D53-B2C9-EF084BC2EF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645106"/>
            <a:ext cx="5122652" cy="1259894"/>
          </a:xfrm>
        </p:spPr>
        <p:txBody>
          <a:bodyPr>
            <a:normAutofit/>
          </a:bodyPr>
          <a:lstStyle/>
          <a:p>
            <a:r>
              <a:rPr lang="en-US"/>
              <a:t>Point Two: House Price Model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E0102C6-4212-4817-B849-937953538C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225" y="2133600"/>
            <a:ext cx="5122652" cy="3759253"/>
          </a:xfrm>
        </p:spPr>
        <p:txBody>
          <a:bodyPr>
            <a:normAutofit/>
          </a:bodyPr>
          <a:lstStyle/>
          <a:p>
            <a:r>
              <a:rPr lang="en-US" sz="2400" dirty="0"/>
              <a:t>¿Does the building has lift?</a:t>
            </a:r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val="372696417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9">
            <a:extLst>
              <a:ext uri="{FF2B5EF4-FFF2-40B4-BE49-F238E27FC236}">
                <a16:creationId xmlns:a16="http://schemas.microsoft.com/office/drawing/2014/main" id="{3419E28B-721B-4D0D-A1D3-78EAC57253A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11">
            <a:extLst>
              <a:ext uri="{FF2B5EF4-FFF2-40B4-BE49-F238E27FC236}">
                <a16:creationId xmlns:a16="http://schemas.microsoft.com/office/drawing/2014/main" id="{359E45B9-0D24-465E-84AD-FEDBA836B56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Freeform 12">
            <a:extLst>
              <a:ext uri="{FF2B5EF4-FFF2-40B4-BE49-F238E27FC236}">
                <a16:creationId xmlns:a16="http://schemas.microsoft.com/office/drawing/2014/main" id="{1F36A2FB-17CD-4DA6-9D8A-BFD6ADF6A32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311543A-DEE6-4A39-A5AC-EA5F29721A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6013" y="717263"/>
            <a:ext cx="5103433" cy="510343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65B789C-59C8-4D53-B2C9-EF084BC2EF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645106"/>
            <a:ext cx="5122652" cy="1259894"/>
          </a:xfrm>
        </p:spPr>
        <p:txBody>
          <a:bodyPr>
            <a:normAutofit/>
          </a:bodyPr>
          <a:lstStyle/>
          <a:p>
            <a:r>
              <a:rPr lang="en-US" dirty="0"/>
              <a:t>Point Two: House Price Model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E0102C6-4212-4817-B849-937953538C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225" y="2133600"/>
            <a:ext cx="5122652" cy="3759253"/>
          </a:xfrm>
        </p:spPr>
        <p:txBody>
          <a:bodyPr>
            <a:normAutofit/>
          </a:bodyPr>
          <a:lstStyle/>
          <a:p>
            <a:r>
              <a:rPr lang="en-US" sz="2400" dirty="0"/>
              <a:t>¿Does the building's </a:t>
            </a:r>
            <a:r>
              <a:rPr lang="en-US" sz="2400" dirty="0" err="1"/>
              <a:t>annuncement</a:t>
            </a:r>
            <a:r>
              <a:rPr lang="en-US" sz="2400" dirty="0"/>
              <a:t> has video?</a:t>
            </a:r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val="37496929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14334A4-64FC-41CA-9408-295DF3F522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Point Two: House Price Model</a:t>
            </a:r>
            <a:br>
              <a:rPr lang="es-ES" dirty="0"/>
            </a:br>
            <a:br>
              <a:rPr lang="es-ES" sz="1800" dirty="0"/>
            </a:br>
            <a:r>
              <a:rPr lang="es-ES" sz="2800" dirty="0" err="1"/>
              <a:t>Correlation</a:t>
            </a:r>
            <a:r>
              <a:rPr lang="es-ES" sz="2800" dirty="0"/>
              <a:t> </a:t>
            </a:r>
            <a:r>
              <a:rPr lang="es-ES" sz="2800" dirty="0" err="1"/>
              <a:t>matrix</a:t>
            </a:r>
            <a:endParaRPr lang="es-ES" sz="2800" dirty="0"/>
          </a:p>
        </p:txBody>
      </p:sp>
      <p:graphicFrame>
        <p:nvGraphicFramePr>
          <p:cNvPr id="4" name="Marcador de contenido 3">
            <a:extLst>
              <a:ext uri="{FF2B5EF4-FFF2-40B4-BE49-F238E27FC236}">
                <a16:creationId xmlns:a16="http://schemas.microsoft.com/office/drawing/2014/main" id="{E165BF6D-669D-4B93-87AF-7436FD87181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51867089"/>
              </p:ext>
            </p:extLst>
          </p:nvPr>
        </p:nvGraphicFramePr>
        <p:xfrm>
          <a:off x="2589213" y="2133600"/>
          <a:ext cx="891540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0600">
                  <a:extLst>
                    <a:ext uri="{9D8B030D-6E8A-4147-A177-3AD203B41FA5}">
                      <a16:colId xmlns:a16="http://schemas.microsoft.com/office/drawing/2014/main" val="1175295486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988766446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999780546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3643321902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58378334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4116357728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966296378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1240748551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5666799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ctr"/>
                      <a:endParaRPr lang="es-E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00" marR="72000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u="none" strike="noStrike" dirty="0" err="1">
                          <a:effectLst/>
                        </a:rPr>
                        <a:t>numPhotos</a:t>
                      </a:r>
                      <a:endParaRPr lang="es-E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00" marR="72000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u="none" strike="noStrike" dirty="0" err="1">
                          <a:effectLst/>
                        </a:rPr>
                        <a:t>floor</a:t>
                      </a:r>
                      <a:endParaRPr lang="es-E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00" marR="72000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u="none" strike="noStrike" dirty="0" err="1">
                          <a:effectLst/>
                        </a:rPr>
                        <a:t>price</a:t>
                      </a:r>
                      <a:endParaRPr lang="es-E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00" marR="72000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u="none" strike="noStrike" dirty="0" err="1">
                          <a:effectLst/>
                        </a:rPr>
                        <a:t>size</a:t>
                      </a:r>
                      <a:endParaRPr lang="es-E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00" marR="72000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u="none" strike="noStrike" dirty="0" err="1">
                          <a:effectLst/>
                        </a:rPr>
                        <a:t>rooms</a:t>
                      </a:r>
                      <a:endParaRPr lang="es-E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00" marR="72000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u="none" strike="noStrike" dirty="0" err="1">
                          <a:effectLst/>
                        </a:rPr>
                        <a:t>bathrooms</a:t>
                      </a:r>
                      <a:endParaRPr lang="es-E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00" marR="72000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u="none" strike="noStrike" dirty="0" err="1">
                          <a:effectLst/>
                        </a:rPr>
                        <a:t>distance</a:t>
                      </a:r>
                      <a:endParaRPr lang="es-E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00" marR="72000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u="none" strike="noStrike" spc="-150" dirty="0" err="1">
                          <a:effectLst/>
                        </a:rPr>
                        <a:t>priceByArea</a:t>
                      </a:r>
                      <a:endParaRPr lang="es-ES" sz="1200" b="1" i="0" u="none" strike="noStrike" spc="-15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00" marR="72000" marT="9525" marB="0" anchor="ctr"/>
                </a:tc>
                <a:extLst>
                  <a:ext uri="{0D108BD9-81ED-4DB2-BD59-A6C34878D82A}">
                    <a16:rowId xmlns:a16="http://schemas.microsoft.com/office/drawing/2014/main" val="30746805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s-ES" sz="1200" b="1" u="none" strike="noStrike" dirty="0" err="1">
                          <a:effectLst/>
                        </a:rPr>
                        <a:t>numPhotos</a:t>
                      </a:r>
                      <a:endParaRPr lang="es-E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00" marR="72000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E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2000" marR="72000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E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0,02286639</a:t>
                      </a:r>
                    </a:p>
                  </a:txBody>
                  <a:tcPr marL="72000" marR="72000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0,20012760</a:t>
                      </a:r>
                    </a:p>
                  </a:txBody>
                  <a:tcPr marL="72000" marR="72000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0,21713154</a:t>
                      </a:r>
                    </a:p>
                  </a:txBody>
                  <a:tcPr marL="72000" marR="72000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0,15805619</a:t>
                      </a:r>
                    </a:p>
                  </a:txBody>
                  <a:tcPr marL="72000" marR="72000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0,24358395</a:t>
                      </a:r>
                    </a:p>
                  </a:txBody>
                  <a:tcPr marL="72000" marR="72000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0,02651322</a:t>
                      </a:r>
                    </a:p>
                  </a:txBody>
                  <a:tcPr marL="72000" marR="72000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0,15477167</a:t>
                      </a:r>
                    </a:p>
                  </a:txBody>
                  <a:tcPr marL="72000" marR="72000" marT="9525" marB="0" anchor="ctr"/>
                </a:tc>
                <a:extLst>
                  <a:ext uri="{0D108BD9-81ED-4DB2-BD59-A6C34878D82A}">
                    <a16:rowId xmlns:a16="http://schemas.microsoft.com/office/drawing/2014/main" val="20720703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s-ES" sz="1200" b="1" u="none" strike="noStrike" dirty="0" err="1">
                          <a:effectLst/>
                        </a:rPr>
                        <a:t>floor</a:t>
                      </a:r>
                      <a:endParaRPr lang="es-E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00" marR="72000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0,02286639</a:t>
                      </a:r>
                    </a:p>
                  </a:txBody>
                  <a:tcPr marL="72000" marR="72000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E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2000" marR="72000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E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-0,06298738</a:t>
                      </a:r>
                    </a:p>
                  </a:txBody>
                  <a:tcPr marL="72000" marR="72000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-0,06784338</a:t>
                      </a:r>
                    </a:p>
                  </a:txBody>
                  <a:tcPr marL="72000" marR="72000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-0,11193510</a:t>
                      </a:r>
                    </a:p>
                  </a:txBody>
                  <a:tcPr marL="72000" marR="72000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-0,07852130</a:t>
                      </a:r>
                    </a:p>
                  </a:txBody>
                  <a:tcPr marL="72000" marR="72000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0,03399334</a:t>
                      </a:r>
                    </a:p>
                  </a:txBody>
                  <a:tcPr marL="72000" marR="72000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-0,03247983</a:t>
                      </a:r>
                    </a:p>
                  </a:txBody>
                  <a:tcPr marL="72000" marR="72000" marT="9525" marB="0" anchor="ctr"/>
                </a:tc>
                <a:extLst>
                  <a:ext uri="{0D108BD9-81ED-4DB2-BD59-A6C34878D82A}">
                    <a16:rowId xmlns:a16="http://schemas.microsoft.com/office/drawing/2014/main" val="22243620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s-ES" sz="1200" b="1" u="none" strike="noStrike" dirty="0" err="1">
                          <a:effectLst/>
                        </a:rPr>
                        <a:t>price</a:t>
                      </a:r>
                      <a:endParaRPr lang="es-E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00" marR="72000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0,20012760</a:t>
                      </a:r>
                    </a:p>
                  </a:txBody>
                  <a:tcPr marL="72000" marR="72000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-0,06298738</a:t>
                      </a:r>
                    </a:p>
                  </a:txBody>
                  <a:tcPr marL="72000" marR="72000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E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2000" marR="72000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E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0,81993945</a:t>
                      </a:r>
                    </a:p>
                  </a:txBody>
                  <a:tcPr marL="72000" marR="72000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0,38421684</a:t>
                      </a:r>
                    </a:p>
                  </a:txBody>
                  <a:tcPr marL="72000" marR="72000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0,66427945</a:t>
                      </a:r>
                    </a:p>
                  </a:txBody>
                  <a:tcPr marL="72000" marR="72000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-0,15318137</a:t>
                      </a:r>
                    </a:p>
                  </a:txBody>
                  <a:tcPr marL="72000" marR="72000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0,77242896</a:t>
                      </a:r>
                    </a:p>
                  </a:txBody>
                  <a:tcPr marL="72000" marR="72000" marT="9525" marB="0" anchor="ctr"/>
                </a:tc>
                <a:extLst>
                  <a:ext uri="{0D108BD9-81ED-4DB2-BD59-A6C34878D82A}">
                    <a16:rowId xmlns:a16="http://schemas.microsoft.com/office/drawing/2014/main" val="37447371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s-ES" sz="1200" b="1" u="none" strike="noStrike" dirty="0" err="1">
                          <a:effectLst/>
                        </a:rPr>
                        <a:t>size</a:t>
                      </a:r>
                      <a:endParaRPr lang="es-E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00" marR="72000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0,21713154</a:t>
                      </a:r>
                    </a:p>
                  </a:txBody>
                  <a:tcPr marL="72000" marR="72000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-0,06784338</a:t>
                      </a:r>
                    </a:p>
                  </a:txBody>
                  <a:tcPr marL="72000" marR="72000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0,81993945</a:t>
                      </a:r>
                    </a:p>
                  </a:txBody>
                  <a:tcPr marL="72000" marR="72000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E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2000" marR="72000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E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0,59869868</a:t>
                      </a:r>
                    </a:p>
                  </a:txBody>
                  <a:tcPr marL="72000" marR="72000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0,75540254</a:t>
                      </a:r>
                    </a:p>
                  </a:txBody>
                  <a:tcPr marL="72000" marR="72000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-0,11988583</a:t>
                      </a:r>
                    </a:p>
                  </a:txBody>
                  <a:tcPr marL="72000" marR="72000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0,38544488</a:t>
                      </a:r>
                    </a:p>
                  </a:txBody>
                  <a:tcPr marL="72000" marR="72000" marT="9525" marB="0" anchor="ctr"/>
                </a:tc>
                <a:extLst>
                  <a:ext uri="{0D108BD9-81ED-4DB2-BD59-A6C34878D82A}">
                    <a16:rowId xmlns:a16="http://schemas.microsoft.com/office/drawing/2014/main" val="29772812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s-ES" sz="1200" b="1" u="none" strike="noStrike" dirty="0" err="1">
                          <a:effectLst/>
                        </a:rPr>
                        <a:t>rooms</a:t>
                      </a:r>
                      <a:endParaRPr lang="es-E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00" marR="72000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0,15805619</a:t>
                      </a:r>
                    </a:p>
                  </a:txBody>
                  <a:tcPr marL="72000" marR="72000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-0,11193510</a:t>
                      </a:r>
                    </a:p>
                  </a:txBody>
                  <a:tcPr marL="72000" marR="72000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0,38421684</a:t>
                      </a:r>
                    </a:p>
                  </a:txBody>
                  <a:tcPr marL="72000" marR="72000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0,59869868</a:t>
                      </a:r>
                    </a:p>
                  </a:txBody>
                  <a:tcPr marL="72000" marR="72000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E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2000" marR="72000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0,48350355</a:t>
                      </a:r>
                    </a:p>
                  </a:txBody>
                  <a:tcPr marL="72000" marR="72000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-0,10270013</a:t>
                      </a:r>
                    </a:p>
                  </a:txBody>
                  <a:tcPr marL="72000" marR="72000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0,02360684</a:t>
                      </a:r>
                    </a:p>
                  </a:txBody>
                  <a:tcPr marL="72000" marR="72000" marT="9525" marB="0" anchor="ctr"/>
                </a:tc>
                <a:extLst>
                  <a:ext uri="{0D108BD9-81ED-4DB2-BD59-A6C34878D82A}">
                    <a16:rowId xmlns:a16="http://schemas.microsoft.com/office/drawing/2014/main" val="37909218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s-ES" sz="1200" b="1" u="none" strike="noStrike" dirty="0" err="1">
                          <a:effectLst/>
                        </a:rPr>
                        <a:t>bathrooms</a:t>
                      </a:r>
                      <a:endParaRPr lang="es-E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00" marR="72000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0,24358395</a:t>
                      </a:r>
                    </a:p>
                  </a:txBody>
                  <a:tcPr marL="72000" marR="72000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-0,07852130</a:t>
                      </a:r>
                    </a:p>
                  </a:txBody>
                  <a:tcPr marL="72000" marR="72000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0,66427945</a:t>
                      </a:r>
                    </a:p>
                  </a:txBody>
                  <a:tcPr marL="72000" marR="72000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0,75540254</a:t>
                      </a:r>
                    </a:p>
                  </a:txBody>
                  <a:tcPr marL="72000" marR="72000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0,48350355</a:t>
                      </a:r>
                    </a:p>
                  </a:txBody>
                  <a:tcPr marL="72000" marR="72000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E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2000" marR="72000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E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-0,06518356</a:t>
                      </a:r>
                    </a:p>
                  </a:txBody>
                  <a:tcPr marL="72000" marR="72000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0,42624090</a:t>
                      </a:r>
                    </a:p>
                  </a:txBody>
                  <a:tcPr marL="72000" marR="72000" marT="9525" marB="0" anchor="ctr"/>
                </a:tc>
                <a:extLst>
                  <a:ext uri="{0D108BD9-81ED-4DB2-BD59-A6C34878D82A}">
                    <a16:rowId xmlns:a16="http://schemas.microsoft.com/office/drawing/2014/main" val="7440544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s-ES" sz="1200" b="1" u="none" strike="noStrike" dirty="0" err="1">
                          <a:effectLst/>
                        </a:rPr>
                        <a:t>distance</a:t>
                      </a:r>
                      <a:endParaRPr lang="es-E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00" marR="72000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0,02651322</a:t>
                      </a:r>
                    </a:p>
                  </a:txBody>
                  <a:tcPr marL="72000" marR="72000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0,03399334</a:t>
                      </a:r>
                    </a:p>
                  </a:txBody>
                  <a:tcPr marL="72000" marR="72000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-0,15318137</a:t>
                      </a:r>
                    </a:p>
                  </a:txBody>
                  <a:tcPr marL="72000" marR="72000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-0,11988583</a:t>
                      </a:r>
                    </a:p>
                  </a:txBody>
                  <a:tcPr marL="72000" marR="72000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-0,10270013</a:t>
                      </a:r>
                    </a:p>
                  </a:txBody>
                  <a:tcPr marL="72000" marR="72000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-0,06518356</a:t>
                      </a:r>
                    </a:p>
                  </a:txBody>
                  <a:tcPr marL="72000" marR="72000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E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2000" marR="72000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E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-0,17625529</a:t>
                      </a:r>
                    </a:p>
                  </a:txBody>
                  <a:tcPr marL="72000" marR="72000" marT="9525" marB="0" anchor="ctr"/>
                </a:tc>
                <a:extLst>
                  <a:ext uri="{0D108BD9-81ED-4DB2-BD59-A6C34878D82A}">
                    <a16:rowId xmlns:a16="http://schemas.microsoft.com/office/drawing/2014/main" val="32798503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s-ES" sz="1200" b="1" u="none" strike="noStrike" spc="-150" dirty="0" err="1">
                          <a:effectLst/>
                        </a:rPr>
                        <a:t>priceByArea</a:t>
                      </a:r>
                      <a:endParaRPr lang="es-ES" sz="1200" b="1" i="0" u="none" strike="noStrike" spc="-15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00" marR="72000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0,15477167</a:t>
                      </a:r>
                    </a:p>
                  </a:txBody>
                  <a:tcPr marL="72000" marR="72000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-0,03247983</a:t>
                      </a:r>
                    </a:p>
                  </a:txBody>
                  <a:tcPr marL="72000" marR="72000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0,77242896</a:t>
                      </a:r>
                    </a:p>
                  </a:txBody>
                  <a:tcPr marL="72000" marR="72000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0,38544488</a:t>
                      </a:r>
                    </a:p>
                  </a:txBody>
                  <a:tcPr marL="72000" marR="72000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0,02360684</a:t>
                      </a:r>
                    </a:p>
                  </a:txBody>
                  <a:tcPr marL="72000" marR="72000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0,42624090</a:t>
                      </a:r>
                    </a:p>
                  </a:txBody>
                  <a:tcPr marL="72000" marR="72000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-0,17625529</a:t>
                      </a:r>
                    </a:p>
                  </a:txBody>
                  <a:tcPr marL="72000" marR="72000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E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2000" marR="72000" marT="9525" marB="0" anchor="ctr"/>
                </a:tc>
                <a:extLst>
                  <a:ext uri="{0D108BD9-81ED-4DB2-BD59-A6C34878D82A}">
                    <a16:rowId xmlns:a16="http://schemas.microsoft.com/office/drawing/2014/main" val="41857195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649237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14334A4-64FC-41CA-9408-295DF3F522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>
              <a:tabLst>
                <a:tab pos="8701088" algn="r"/>
              </a:tabLst>
            </a:pPr>
            <a:r>
              <a:rPr lang="en-US" dirty="0"/>
              <a:t>Point Two: House Price Model</a:t>
            </a:r>
            <a:br>
              <a:rPr lang="es-ES" dirty="0"/>
            </a:br>
            <a:br>
              <a:rPr lang="es-ES" sz="1800" dirty="0"/>
            </a:br>
            <a:r>
              <a:rPr lang="es-ES" sz="2800" dirty="0"/>
              <a:t>House </a:t>
            </a:r>
            <a:r>
              <a:rPr lang="es-ES" sz="2800" dirty="0" err="1"/>
              <a:t>price</a:t>
            </a:r>
            <a:r>
              <a:rPr lang="es-ES" sz="2800" dirty="0"/>
              <a:t> </a:t>
            </a:r>
            <a:r>
              <a:rPr lang="es-ES" sz="2800" dirty="0" err="1"/>
              <a:t>model</a:t>
            </a:r>
            <a:r>
              <a:rPr lang="es-ES" sz="2800" dirty="0"/>
              <a:t>	</a:t>
            </a:r>
            <a:r>
              <a:rPr lang="es-ES" sz="2400" b="1" dirty="0" err="1">
                <a:solidFill>
                  <a:schemeClr val="accent1"/>
                </a:solidFill>
              </a:rPr>
              <a:t>Coefficients</a:t>
            </a:r>
            <a:endParaRPr lang="es-ES" sz="2400" b="1" dirty="0">
              <a:solidFill>
                <a:schemeClr val="accent1"/>
              </a:solidFill>
            </a:endParaRPr>
          </a:p>
        </p:txBody>
      </p:sp>
      <p:graphicFrame>
        <p:nvGraphicFramePr>
          <p:cNvPr id="6" name="Marcador de contenido 5">
            <a:extLst>
              <a:ext uri="{FF2B5EF4-FFF2-40B4-BE49-F238E27FC236}">
                <a16:creationId xmlns:a16="http://schemas.microsoft.com/office/drawing/2014/main" id="{FE48A7A5-2DDE-4000-9B45-F077F309008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12705825"/>
              </p:ext>
            </p:extLst>
          </p:nvPr>
        </p:nvGraphicFramePr>
        <p:xfrm>
          <a:off x="2589213" y="2133600"/>
          <a:ext cx="891540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83080">
                  <a:extLst>
                    <a:ext uri="{9D8B030D-6E8A-4147-A177-3AD203B41FA5}">
                      <a16:colId xmlns:a16="http://schemas.microsoft.com/office/drawing/2014/main" val="2767578984"/>
                    </a:ext>
                  </a:extLst>
                </a:gridCol>
                <a:gridCol w="1783080">
                  <a:extLst>
                    <a:ext uri="{9D8B030D-6E8A-4147-A177-3AD203B41FA5}">
                      <a16:colId xmlns:a16="http://schemas.microsoft.com/office/drawing/2014/main" val="2082906956"/>
                    </a:ext>
                  </a:extLst>
                </a:gridCol>
                <a:gridCol w="1783080">
                  <a:extLst>
                    <a:ext uri="{9D8B030D-6E8A-4147-A177-3AD203B41FA5}">
                      <a16:colId xmlns:a16="http://schemas.microsoft.com/office/drawing/2014/main" val="3818324153"/>
                    </a:ext>
                  </a:extLst>
                </a:gridCol>
                <a:gridCol w="1783080">
                  <a:extLst>
                    <a:ext uri="{9D8B030D-6E8A-4147-A177-3AD203B41FA5}">
                      <a16:colId xmlns:a16="http://schemas.microsoft.com/office/drawing/2014/main" val="3834651947"/>
                    </a:ext>
                  </a:extLst>
                </a:gridCol>
                <a:gridCol w="1783080">
                  <a:extLst>
                    <a:ext uri="{9D8B030D-6E8A-4147-A177-3AD203B41FA5}">
                      <a16:colId xmlns:a16="http://schemas.microsoft.com/office/drawing/2014/main" val="24023375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ctr"/>
                      <a:endParaRPr lang="es-E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00" marR="72000" marT="9525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es-ES" sz="1800" b="1" u="none" strike="noStrike" kern="1200" dirty="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Estimate</a:t>
                      </a:r>
                      <a:endParaRPr lang="es-ES" sz="1800" b="1" u="none" strike="noStrike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72000" marT="9525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es-ES" sz="1800" b="1" u="none" strike="noStrike" kern="1200" dirty="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Std</a:t>
                      </a:r>
                      <a:r>
                        <a:rPr lang="es-ES" sz="1800" b="1" u="none" strike="noStrike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Error</a:t>
                      </a:r>
                    </a:p>
                  </a:txBody>
                  <a:tcPr marL="72000" marR="72000" marT="9525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es-ES" sz="1800" b="1" u="none" strike="noStrike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 </a:t>
                      </a:r>
                      <a:r>
                        <a:rPr lang="es-ES" sz="1800" b="1" u="none" strike="noStrike" kern="1200" dirty="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value</a:t>
                      </a:r>
                      <a:endParaRPr lang="es-ES" sz="1800" b="1" u="none" strike="noStrike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72000" marT="9525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es-ES" sz="1800" b="1" u="none" strike="noStrike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Pr(&gt;mod(t))</a:t>
                      </a:r>
                    </a:p>
                  </a:txBody>
                  <a:tcPr marL="72000" marR="72000" marT="9525" marB="0" anchor="ctr"/>
                </a:tc>
                <a:extLst>
                  <a:ext uri="{0D108BD9-81ED-4DB2-BD59-A6C34878D82A}">
                    <a16:rowId xmlns:a16="http://schemas.microsoft.com/office/drawing/2014/main" val="34647062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s-ES" sz="18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(Intercept)</a:t>
                      </a:r>
                    </a:p>
                  </a:txBody>
                  <a:tcPr marL="72000" marR="72000" marT="9525" marB="0" anchor="ctr"/>
                </a:tc>
                <a:tc>
                  <a:txBody>
                    <a:bodyPr/>
                    <a:lstStyle/>
                    <a:p>
                      <a:pPr marL="0" algn="r" defTabSz="457200" rtl="0" eaLnBrk="1" fontAlgn="ctr" latinLnBrk="0" hangingPunct="1"/>
                      <a:r>
                        <a:rPr lang="es-ES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-3,43E+08</a:t>
                      </a:r>
                    </a:p>
                  </a:txBody>
                  <a:tcPr marL="72000" marR="72000" marT="9525" marB="0" anchor="ctr"/>
                </a:tc>
                <a:tc>
                  <a:txBody>
                    <a:bodyPr/>
                    <a:lstStyle/>
                    <a:p>
                      <a:pPr marL="0" algn="r" defTabSz="457200" rtl="0" eaLnBrk="1" fontAlgn="ctr" latinLnBrk="0" hangingPunct="1"/>
                      <a:r>
                        <a:rPr lang="es-ES" sz="18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1,08E+07</a:t>
                      </a:r>
                    </a:p>
                  </a:txBody>
                  <a:tcPr marL="72000" marR="72000" marT="9525" marB="0" anchor="ctr"/>
                </a:tc>
                <a:tc>
                  <a:txBody>
                    <a:bodyPr/>
                    <a:lstStyle/>
                    <a:p>
                      <a:pPr marL="0" algn="r" defTabSz="457200" rtl="0" eaLnBrk="1" fontAlgn="ctr" latinLnBrk="0" hangingPunct="1"/>
                      <a:r>
                        <a:rPr lang="es-ES" sz="18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-31.831</a:t>
                      </a:r>
                    </a:p>
                  </a:txBody>
                  <a:tcPr marL="72000" marR="72000" marT="9525" marB="0" anchor="ctr"/>
                </a:tc>
                <a:tc>
                  <a:txBody>
                    <a:bodyPr/>
                    <a:lstStyle/>
                    <a:p>
                      <a:pPr marL="0" algn="r" defTabSz="457200" rtl="0" eaLnBrk="1" fontAlgn="ctr" latinLnBrk="0" hangingPunct="1"/>
                      <a:r>
                        <a:rPr lang="es-ES" sz="18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&lt; 2e-16 ***</a:t>
                      </a:r>
                    </a:p>
                  </a:txBody>
                  <a:tcPr marL="72000" marR="72000" marT="9525" marB="0" anchor="ctr"/>
                </a:tc>
                <a:extLst>
                  <a:ext uri="{0D108BD9-81ED-4DB2-BD59-A6C34878D82A}">
                    <a16:rowId xmlns:a16="http://schemas.microsoft.com/office/drawing/2014/main" val="2493287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s-ES" sz="18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priceByArea</a:t>
                      </a:r>
                    </a:p>
                  </a:txBody>
                  <a:tcPr marL="72000" marR="72000" marT="9525" marB="0" anchor="ctr"/>
                </a:tc>
                <a:tc>
                  <a:txBody>
                    <a:bodyPr/>
                    <a:lstStyle/>
                    <a:p>
                      <a:pPr marL="0" algn="r" defTabSz="457200" rtl="0" eaLnBrk="1" fontAlgn="ctr" latinLnBrk="0" hangingPunct="1"/>
                      <a:r>
                        <a:rPr lang="es-ES" sz="18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1,45E+05</a:t>
                      </a:r>
                    </a:p>
                  </a:txBody>
                  <a:tcPr marL="72000" marR="72000" marT="9525" marB="0" anchor="ctr"/>
                </a:tc>
                <a:tc>
                  <a:txBody>
                    <a:bodyPr/>
                    <a:lstStyle/>
                    <a:p>
                      <a:pPr marL="0" algn="r" defTabSz="457200" rtl="0" eaLnBrk="1" fontAlgn="ctr" latinLnBrk="0" hangingPunct="1"/>
                      <a:r>
                        <a:rPr lang="es-ES" sz="18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2,36E+03</a:t>
                      </a:r>
                    </a:p>
                  </a:txBody>
                  <a:tcPr marL="72000" marR="72000" marT="9525" marB="0" anchor="ctr"/>
                </a:tc>
                <a:tc>
                  <a:txBody>
                    <a:bodyPr/>
                    <a:lstStyle/>
                    <a:p>
                      <a:pPr marL="0" algn="r" defTabSz="457200" rtl="0" eaLnBrk="1" fontAlgn="ctr" latinLnBrk="0" hangingPunct="1"/>
                      <a:r>
                        <a:rPr lang="es-ES" sz="18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61.170</a:t>
                      </a:r>
                    </a:p>
                  </a:txBody>
                  <a:tcPr marL="72000" marR="72000" marT="9525" marB="0" anchor="ctr"/>
                </a:tc>
                <a:tc>
                  <a:txBody>
                    <a:bodyPr/>
                    <a:lstStyle/>
                    <a:p>
                      <a:pPr marL="0" algn="r" defTabSz="457200" rtl="0" eaLnBrk="1" fontAlgn="ctr" latinLnBrk="0" hangingPunct="1"/>
                      <a:r>
                        <a:rPr lang="es-ES" sz="18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&lt; 2e-16 ***</a:t>
                      </a:r>
                    </a:p>
                  </a:txBody>
                  <a:tcPr marL="72000" marR="72000" marT="9525" marB="0" anchor="ctr"/>
                </a:tc>
                <a:extLst>
                  <a:ext uri="{0D108BD9-81ED-4DB2-BD59-A6C34878D82A}">
                    <a16:rowId xmlns:a16="http://schemas.microsoft.com/office/drawing/2014/main" val="41918633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s-ES" sz="18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size</a:t>
                      </a:r>
                    </a:p>
                  </a:txBody>
                  <a:tcPr marL="72000" marR="72000" marT="9525" marB="0" anchor="ctr"/>
                </a:tc>
                <a:tc>
                  <a:txBody>
                    <a:bodyPr/>
                    <a:lstStyle/>
                    <a:p>
                      <a:pPr marL="0" algn="r" defTabSz="457200" rtl="0" eaLnBrk="1" fontAlgn="ctr" latinLnBrk="0" hangingPunct="1"/>
                      <a:r>
                        <a:rPr lang="es-ES" sz="18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2,90E+06</a:t>
                      </a:r>
                    </a:p>
                  </a:txBody>
                  <a:tcPr marL="72000" marR="72000" marT="9525" marB="0" anchor="ctr"/>
                </a:tc>
                <a:tc>
                  <a:txBody>
                    <a:bodyPr/>
                    <a:lstStyle/>
                    <a:p>
                      <a:pPr marL="0" algn="r" defTabSz="457200" rtl="0" eaLnBrk="1" fontAlgn="ctr" latinLnBrk="0" hangingPunct="1"/>
                      <a:r>
                        <a:rPr lang="es-ES" sz="18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5,69E+04</a:t>
                      </a:r>
                    </a:p>
                  </a:txBody>
                  <a:tcPr marL="72000" marR="72000" marT="9525" marB="0" anchor="ctr"/>
                </a:tc>
                <a:tc>
                  <a:txBody>
                    <a:bodyPr/>
                    <a:lstStyle/>
                    <a:p>
                      <a:pPr marL="0" algn="r" defTabSz="457200" rtl="0" eaLnBrk="1" fontAlgn="ctr" latinLnBrk="0" hangingPunct="1"/>
                      <a:r>
                        <a:rPr lang="es-ES" sz="18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50.872</a:t>
                      </a:r>
                    </a:p>
                  </a:txBody>
                  <a:tcPr marL="72000" marR="72000" marT="9525" marB="0" anchor="ctr"/>
                </a:tc>
                <a:tc>
                  <a:txBody>
                    <a:bodyPr/>
                    <a:lstStyle/>
                    <a:p>
                      <a:pPr marL="0" algn="r" defTabSz="457200" rtl="0" eaLnBrk="1" fontAlgn="ctr" latinLnBrk="0" hangingPunct="1"/>
                      <a:r>
                        <a:rPr lang="es-ES" sz="18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&lt; 2e-16 ***</a:t>
                      </a:r>
                    </a:p>
                  </a:txBody>
                  <a:tcPr marL="72000" marR="72000" marT="9525" marB="0" anchor="ctr"/>
                </a:tc>
                <a:extLst>
                  <a:ext uri="{0D108BD9-81ED-4DB2-BD59-A6C34878D82A}">
                    <a16:rowId xmlns:a16="http://schemas.microsoft.com/office/drawing/2014/main" val="27057556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s-ES" sz="18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rooms</a:t>
                      </a:r>
                    </a:p>
                  </a:txBody>
                  <a:tcPr marL="72000" marR="72000" marT="9525" marB="0" anchor="ctr"/>
                </a:tc>
                <a:tc>
                  <a:txBody>
                    <a:bodyPr/>
                    <a:lstStyle/>
                    <a:p>
                      <a:pPr marL="0" algn="r" defTabSz="457200" rtl="0" eaLnBrk="1" fontAlgn="ctr" latinLnBrk="0" hangingPunct="1"/>
                      <a:r>
                        <a:rPr lang="es-ES" sz="18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3,48E+06</a:t>
                      </a:r>
                    </a:p>
                  </a:txBody>
                  <a:tcPr marL="72000" marR="72000" marT="9525" marB="0" anchor="ctr"/>
                </a:tc>
                <a:tc>
                  <a:txBody>
                    <a:bodyPr/>
                    <a:lstStyle/>
                    <a:p>
                      <a:pPr marL="0" algn="r" defTabSz="457200" rtl="0" eaLnBrk="1" fontAlgn="ctr" latinLnBrk="0" hangingPunct="1"/>
                      <a:r>
                        <a:rPr lang="es-ES" sz="18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2,59E+06</a:t>
                      </a:r>
                    </a:p>
                  </a:txBody>
                  <a:tcPr marL="72000" marR="72000" marT="9525" marB="0" anchor="ctr"/>
                </a:tc>
                <a:tc>
                  <a:txBody>
                    <a:bodyPr/>
                    <a:lstStyle/>
                    <a:p>
                      <a:pPr marL="0" algn="r" defTabSz="457200" rtl="0" eaLnBrk="1" fontAlgn="ctr" latinLnBrk="0" hangingPunct="1"/>
                      <a:r>
                        <a:rPr lang="es-ES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1.344</a:t>
                      </a:r>
                    </a:p>
                  </a:txBody>
                  <a:tcPr marL="72000" marR="72000" marT="9525" marB="0" anchor="ctr"/>
                </a:tc>
                <a:tc>
                  <a:txBody>
                    <a:bodyPr/>
                    <a:lstStyle/>
                    <a:p>
                      <a:pPr marL="0" algn="r" defTabSz="457200" rtl="0" eaLnBrk="1" fontAlgn="ctr" latinLnBrk="0" hangingPunct="1"/>
                      <a:r>
                        <a:rPr lang="es-ES" sz="18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0.1791</a:t>
                      </a:r>
                    </a:p>
                  </a:txBody>
                  <a:tcPr marL="72000" marR="72000" marT="9525" marB="0" anchor="ctr"/>
                </a:tc>
                <a:extLst>
                  <a:ext uri="{0D108BD9-81ED-4DB2-BD59-A6C34878D82A}">
                    <a16:rowId xmlns:a16="http://schemas.microsoft.com/office/drawing/2014/main" val="3046198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s-ES" sz="18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bathrooms</a:t>
                      </a:r>
                    </a:p>
                  </a:txBody>
                  <a:tcPr marL="72000" marR="72000" marT="9525" marB="0" anchor="ctr"/>
                </a:tc>
                <a:tc>
                  <a:txBody>
                    <a:bodyPr/>
                    <a:lstStyle/>
                    <a:p>
                      <a:pPr marL="0" algn="r" defTabSz="457200" rtl="0" eaLnBrk="1" fontAlgn="ctr" latinLnBrk="0" hangingPunct="1"/>
                      <a:r>
                        <a:rPr lang="es-ES" sz="18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-2,44E+07</a:t>
                      </a:r>
                    </a:p>
                  </a:txBody>
                  <a:tcPr marL="72000" marR="72000" marT="9525" marB="0" anchor="ctr"/>
                </a:tc>
                <a:tc>
                  <a:txBody>
                    <a:bodyPr/>
                    <a:lstStyle/>
                    <a:p>
                      <a:pPr marL="0" algn="r" defTabSz="457200" rtl="0" eaLnBrk="1" fontAlgn="ctr" latinLnBrk="0" hangingPunct="1"/>
                      <a:r>
                        <a:rPr lang="es-ES" sz="18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4,34E+06</a:t>
                      </a:r>
                    </a:p>
                  </a:txBody>
                  <a:tcPr marL="72000" marR="72000" marT="9525" marB="0" anchor="ctr"/>
                </a:tc>
                <a:tc>
                  <a:txBody>
                    <a:bodyPr/>
                    <a:lstStyle/>
                    <a:p>
                      <a:pPr marL="0" algn="r" defTabSz="457200" rtl="0" eaLnBrk="1" fontAlgn="ctr" latinLnBrk="0" hangingPunct="1"/>
                      <a:r>
                        <a:rPr lang="es-ES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-5.612</a:t>
                      </a:r>
                    </a:p>
                  </a:txBody>
                  <a:tcPr marL="72000" marR="72000" marT="9525" marB="0" anchor="ctr"/>
                </a:tc>
                <a:tc>
                  <a:txBody>
                    <a:bodyPr/>
                    <a:lstStyle/>
                    <a:p>
                      <a:pPr marL="0" algn="r" defTabSz="457200" rtl="0" eaLnBrk="1" fontAlgn="ctr" latinLnBrk="0" hangingPunct="1"/>
                      <a:r>
                        <a:rPr lang="es-ES" sz="18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2.38e-08 ***</a:t>
                      </a:r>
                    </a:p>
                  </a:txBody>
                  <a:tcPr marL="72000" marR="72000" marT="9525" marB="0" anchor="ctr"/>
                </a:tc>
                <a:extLst>
                  <a:ext uri="{0D108BD9-81ED-4DB2-BD59-A6C34878D82A}">
                    <a16:rowId xmlns:a16="http://schemas.microsoft.com/office/drawing/2014/main" val="33643336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s-ES" sz="18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floor</a:t>
                      </a:r>
                    </a:p>
                  </a:txBody>
                  <a:tcPr marL="72000" marR="72000" marT="9525" marB="0" anchor="ctr"/>
                </a:tc>
                <a:tc>
                  <a:txBody>
                    <a:bodyPr/>
                    <a:lstStyle/>
                    <a:p>
                      <a:pPr marL="0" algn="r" defTabSz="457200" rtl="0" eaLnBrk="1" fontAlgn="ctr" latinLnBrk="0" hangingPunct="1"/>
                      <a:r>
                        <a:rPr lang="es-ES" sz="18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-4,35E+05</a:t>
                      </a:r>
                    </a:p>
                  </a:txBody>
                  <a:tcPr marL="72000" marR="72000" marT="9525" marB="0" anchor="ctr"/>
                </a:tc>
                <a:tc>
                  <a:txBody>
                    <a:bodyPr/>
                    <a:lstStyle/>
                    <a:p>
                      <a:pPr marL="0" algn="r" defTabSz="457200" rtl="0" eaLnBrk="1" fontAlgn="ctr" latinLnBrk="0" hangingPunct="1"/>
                      <a:r>
                        <a:rPr lang="es-ES" sz="18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4,18E+05</a:t>
                      </a:r>
                    </a:p>
                  </a:txBody>
                  <a:tcPr marL="72000" marR="72000" marT="9525" marB="0" anchor="ctr"/>
                </a:tc>
                <a:tc>
                  <a:txBody>
                    <a:bodyPr/>
                    <a:lstStyle/>
                    <a:p>
                      <a:pPr marL="0" algn="r" defTabSz="457200" rtl="0" eaLnBrk="1" fontAlgn="ctr" latinLnBrk="0" hangingPunct="1"/>
                      <a:r>
                        <a:rPr lang="es-ES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-1.042</a:t>
                      </a:r>
                    </a:p>
                  </a:txBody>
                  <a:tcPr marL="72000" marR="72000" marT="9525" marB="0" anchor="ctr"/>
                </a:tc>
                <a:tc>
                  <a:txBody>
                    <a:bodyPr/>
                    <a:lstStyle/>
                    <a:p>
                      <a:pPr marL="0" algn="r" defTabSz="457200" rtl="0" eaLnBrk="1" fontAlgn="ctr" latinLnBrk="0" hangingPunct="1"/>
                      <a:r>
                        <a:rPr lang="es-ES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0.2977</a:t>
                      </a:r>
                    </a:p>
                  </a:txBody>
                  <a:tcPr marL="72000" marR="72000" marT="9525" marB="0" anchor="ctr"/>
                </a:tc>
                <a:extLst>
                  <a:ext uri="{0D108BD9-81ED-4DB2-BD59-A6C34878D82A}">
                    <a16:rowId xmlns:a16="http://schemas.microsoft.com/office/drawing/2014/main" val="5171085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s-ES" sz="18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numPhotos</a:t>
                      </a:r>
                    </a:p>
                  </a:txBody>
                  <a:tcPr marL="72000" marR="72000" marT="9525" marB="0" anchor="ctr"/>
                </a:tc>
                <a:tc>
                  <a:txBody>
                    <a:bodyPr/>
                    <a:lstStyle/>
                    <a:p>
                      <a:pPr marL="0" algn="r" defTabSz="457200" rtl="0" eaLnBrk="1" fontAlgn="ctr" latinLnBrk="0" hangingPunct="1"/>
                      <a:r>
                        <a:rPr lang="es-ES" sz="18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-2,70E+05</a:t>
                      </a:r>
                    </a:p>
                  </a:txBody>
                  <a:tcPr marL="72000" marR="72000" marT="9525" marB="0" anchor="ctr"/>
                </a:tc>
                <a:tc>
                  <a:txBody>
                    <a:bodyPr/>
                    <a:lstStyle/>
                    <a:p>
                      <a:pPr marL="0" algn="r" defTabSz="457200" rtl="0" eaLnBrk="1" fontAlgn="ctr" latinLnBrk="0" hangingPunct="1"/>
                      <a:r>
                        <a:rPr lang="es-ES" sz="18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1,99E+05</a:t>
                      </a:r>
                    </a:p>
                  </a:txBody>
                  <a:tcPr marL="72000" marR="72000" marT="9525" marB="0" anchor="ctr"/>
                </a:tc>
                <a:tc>
                  <a:txBody>
                    <a:bodyPr/>
                    <a:lstStyle/>
                    <a:p>
                      <a:pPr marL="0" algn="r" defTabSz="457200" rtl="0" eaLnBrk="1" fontAlgn="ctr" latinLnBrk="0" hangingPunct="1"/>
                      <a:r>
                        <a:rPr lang="es-ES" sz="18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-1.358</a:t>
                      </a:r>
                    </a:p>
                  </a:txBody>
                  <a:tcPr marL="72000" marR="72000" marT="9525" marB="0" anchor="ctr"/>
                </a:tc>
                <a:tc>
                  <a:txBody>
                    <a:bodyPr/>
                    <a:lstStyle/>
                    <a:p>
                      <a:pPr marL="0" algn="r" defTabSz="457200" rtl="0" eaLnBrk="1" fontAlgn="ctr" latinLnBrk="0" hangingPunct="1"/>
                      <a:r>
                        <a:rPr lang="es-ES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0.1748</a:t>
                      </a:r>
                    </a:p>
                  </a:txBody>
                  <a:tcPr marL="72000" marR="72000" marT="9525" marB="0" anchor="ctr"/>
                </a:tc>
                <a:extLst>
                  <a:ext uri="{0D108BD9-81ED-4DB2-BD59-A6C34878D82A}">
                    <a16:rowId xmlns:a16="http://schemas.microsoft.com/office/drawing/2014/main" val="13952246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s-ES" sz="1800" b="1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distance</a:t>
                      </a:r>
                      <a:endParaRPr lang="es-ES" sz="1800" b="1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72000" marT="9525" marB="0" anchor="ctr"/>
                </a:tc>
                <a:tc>
                  <a:txBody>
                    <a:bodyPr/>
                    <a:lstStyle/>
                    <a:p>
                      <a:pPr marL="0" algn="r" defTabSz="457200" rtl="0" eaLnBrk="1" fontAlgn="ctr" latinLnBrk="0" hangingPunct="1"/>
                      <a:r>
                        <a:rPr lang="es-ES" sz="18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2,07E+04</a:t>
                      </a:r>
                    </a:p>
                  </a:txBody>
                  <a:tcPr marL="72000" marR="72000" marT="9525" marB="0" anchor="ctr"/>
                </a:tc>
                <a:tc>
                  <a:txBody>
                    <a:bodyPr/>
                    <a:lstStyle/>
                    <a:p>
                      <a:pPr marL="0" algn="r" defTabSz="457200" rtl="0" eaLnBrk="1" fontAlgn="ctr" latinLnBrk="0" hangingPunct="1"/>
                      <a:r>
                        <a:rPr lang="es-ES" sz="18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9,08E+03</a:t>
                      </a:r>
                    </a:p>
                  </a:txBody>
                  <a:tcPr marL="72000" marR="72000" marT="9525" marB="0" anchor="ctr"/>
                </a:tc>
                <a:tc>
                  <a:txBody>
                    <a:bodyPr/>
                    <a:lstStyle/>
                    <a:p>
                      <a:pPr marL="0" algn="r" defTabSz="457200" rtl="0" eaLnBrk="1" fontAlgn="ctr" latinLnBrk="0" hangingPunct="1"/>
                      <a:r>
                        <a:rPr lang="es-ES" sz="18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2.280</a:t>
                      </a:r>
                    </a:p>
                  </a:txBody>
                  <a:tcPr marL="72000" marR="72000" marT="9525" marB="0" anchor="ctr"/>
                </a:tc>
                <a:tc>
                  <a:txBody>
                    <a:bodyPr/>
                    <a:lstStyle/>
                    <a:p>
                      <a:pPr marL="0" algn="r" defTabSz="457200" rtl="0" eaLnBrk="1" fontAlgn="ctr" latinLnBrk="0" hangingPunct="1"/>
                      <a:r>
                        <a:rPr lang="es-ES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0.0227 *</a:t>
                      </a:r>
                    </a:p>
                  </a:txBody>
                  <a:tcPr marL="72000" marR="72000" marT="9525" marB="0" anchor="ctr"/>
                </a:tc>
                <a:extLst>
                  <a:ext uri="{0D108BD9-81ED-4DB2-BD59-A6C34878D82A}">
                    <a16:rowId xmlns:a16="http://schemas.microsoft.com/office/drawing/2014/main" val="37084978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3027790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14334A4-64FC-41CA-9408-295DF3F522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>
              <a:tabLst>
                <a:tab pos="8701088" algn="r"/>
              </a:tabLst>
            </a:pPr>
            <a:r>
              <a:rPr lang="en-US" dirty="0"/>
              <a:t>Point Two: House Price Model</a:t>
            </a:r>
            <a:br>
              <a:rPr lang="es-ES" dirty="0"/>
            </a:br>
            <a:br>
              <a:rPr lang="es-ES" sz="1800" dirty="0"/>
            </a:br>
            <a:r>
              <a:rPr lang="es-ES" sz="2800" dirty="0"/>
              <a:t>House </a:t>
            </a:r>
            <a:r>
              <a:rPr lang="es-ES" sz="2800" dirty="0" err="1"/>
              <a:t>price</a:t>
            </a:r>
            <a:r>
              <a:rPr lang="es-ES" sz="2800" dirty="0"/>
              <a:t> </a:t>
            </a:r>
            <a:r>
              <a:rPr lang="es-ES" sz="2800" dirty="0" err="1"/>
              <a:t>model</a:t>
            </a:r>
            <a:r>
              <a:rPr lang="es-ES" sz="2800" dirty="0"/>
              <a:t>	</a:t>
            </a:r>
            <a:r>
              <a:rPr lang="es-ES" sz="2400" b="1" dirty="0" err="1">
                <a:solidFill>
                  <a:schemeClr val="accent1"/>
                </a:solidFill>
              </a:rPr>
              <a:t>Residuals</a:t>
            </a:r>
            <a:endParaRPr lang="es-ES" sz="2400" b="1" dirty="0">
              <a:solidFill>
                <a:schemeClr val="accent1"/>
              </a:solidFill>
            </a:endParaRPr>
          </a:p>
        </p:txBody>
      </p:sp>
      <p:graphicFrame>
        <p:nvGraphicFramePr>
          <p:cNvPr id="6" name="Marcador de contenido 5">
            <a:extLst>
              <a:ext uri="{FF2B5EF4-FFF2-40B4-BE49-F238E27FC236}">
                <a16:creationId xmlns:a16="http://schemas.microsoft.com/office/drawing/2014/main" id="{0FF9A72C-A7B8-4EE2-870B-41CDB0DD0D1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83462093"/>
              </p:ext>
            </p:extLst>
          </p:nvPr>
        </p:nvGraphicFramePr>
        <p:xfrm>
          <a:off x="2589213" y="2133600"/>
          <a:ext cx="89154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83080">
                  <a:extLst>
                    <a:ext uri="{9D8B030D-6E8A-4147-A177-3AD203B41FA5}">
                      <a16:colId xmlns:a16="http://schemas.microsoft.com/office/drawing/2014/main" val="4157317"/>
                    </a:ext>
                  </a:extLst>
                </a:gridCol>
                <a:gridCol w="1783080">
                  <a:extLst>
                    <a:ext uri="{9D8B030D-6E8A-4147-A177-3AD203B41FA5}">
                      <a16:colId xmlns:a16="http://schemas.microsoft.com/office/drawing/2014/main" val="3516582759"/>
                    </a:ext>
                  </a:extLst>
                </a:gridCol>
                <a:gridCol w="1783080">
                  <a:extLst>
                    <a:ext uri="{9D8B030D-6E8A-4147-A177-3AD203B41FA5}">
                      <a16:colId xmlns:a16="http://schemas.microsoft.com/office/drawing/2014/main" val="2728992836"/>
                    </a:ext>
                  </a:extLst>
                </a:gridCol>
                <a:gridCol w="1783080">
                  <a:extLst>
                    <a:ext uri="{9D8B030D-6E8A-4147-A177-3AD203B41FA5}">
                      <a16:colId xmlns:a16="http://schemas.microsoft.com/office/drawing/2014/main" val="1398211534"/>
                    </a:ext>
                  </a:extLst>
                </a:gridCol>
                <a:gridCol w="1783080">
                  <a:extLst>
                    <a:ext uri="{9D8B030D-6E8A-4147-A177-3AD203B41FA5}">
                      <a16:colId xmlns:a16="http://schemas.microsoft.com/office/drawing/2014/main" val="353321829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800" u="none" strike="noStrike" dirty="0">
                          <a:effectLst/>
                        </a:rPr>
                        <a:t>Min</a:t>
                      </a:r>
                      <a:endParaRPr lang="es-E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00" marR="72000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800" u="none" strike="noStrike" dirty="0">
                          <a:effectLst/>
                        </a:rPr>
                        <a:t>1Q</a:t>
                      </a:r>
                      <a:endParaRPr lang="es-E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00" marR="72000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800" u="none" strike="noStrike" dirty="0">
                          <a:effectLst/>
                        </a:rPr>
                        <a:t>Median</a:t>
                      </a:r>
                      <a:endParaRPr lang="es-E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00" marR="72000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800" u="none" strike="noStrike" dirty="0">
                          <a:effectLst/>
                        </a:rPr>
                        <a:t>3Q</a:t>
                      </a:r>
                      <a:endParaRPr lang="es-E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00" marR="72000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800" u="none" strike="noStrike" dirty="0">
                          <a:effectLst/>
                        </a:rPr>
                        <a:t>Max</a:t>
                      </a:r>
                      <a:endParaRPr lang="es-E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00" marR="72000" marT="9525" marB="0" anchor="ctr"/>
                </a:tc>
                <a:extLst>
                  <a:ext uri="{0D108BD9-81ED-4DB2-BD59-A6C34878D82A}">
                    <a16:rowId xmlns:a16="http://schemas.microsoft.com/office/drawing/2014/main" val="26733608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ctr"/>
                      <a:r>
                        <a:rPr lang="es-ES" sz="1800" u="none" strike="noStrike" dirty="0">
                          <a:effectLst/>
                        </a:rPr>
                        <a:t>-490213</a:t>
                      </a:r>
                      <a:endParaRPr lang="es-E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00" marR="72000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ES" sz="1800" u="none" strike="noStrike" dirty="0">
                          <a:effectLst/>
                        </a:rPr>
                        <a:t>-34060</a:t>
                      </a:r>
                      <a:endParaRPr lang="es-E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00" marR="72000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ES" sz="1800" u="none" strike="noStrike" dirty="0">
                          <a:effectLst/>
                        </a:rPr>
                        <a:t>-4722</a:t>
                      </a:r>
                      <a:endParaRPr lang="es-E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00" marR="72000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ES" sz="1800" u="none" strike="noStrike" dirty="0">
                          <a:effectLst/>
                        </a:rPr>
                        <a:t>27031</a:t>
                      </a:r>
                      <a:endParaRPr lang="es-E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00" marR="72000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ES" sz="1800" u="none" strike="noStrike" dirty="0">
                          <a:effectLst/>
                        </a:rPr>
                        <a:t>961095</a:t>
                      </a:r>
                      <a:endParaRPr lang="es-E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00" marR="72000" marT="9525" marB="0" anchor="ctr"/>
                </a:tc>
                <a:extLst>
                  <a:ext uri="{0D108BD9-81ED-4DB2-BD59-A6C34878D82A}">
                    <a16:rowId xmlns:a16="http://schemas.microsoft.com/office/drawing/2014/main" val="3703839462"/>
                  </a:ext>
                </a:extLst>
              </a:tr>
            </a:tbl>
          </a:graphicData>
        </a:graphic>
      </p:graphicFrame>
      <p:sp>
        <p:nvSpPr>
          <p:cNvPr id="9" name="Marcador de contenido 2">
            <a:extLst>
              <a:ext uri="{FF2B5EF4-FFF2-40B4-BE49-F238E27FC236}">
                <a16:creationId xmlns:a16="http://schemas.microsoft.com/office/drawing/2014/main" id="{7035AA36-458B-4F61-91C0-D620E32AC71D}"/>
              </a:ext>
            </a:extLst>
          </p:cNvPr>
          <p:cNvSpPr txBox="1">
            <a:spLocks/>
          </p:cNvSpPr>
          <p:nvPr/>
        </p:nvSpPr>
        <p:spPr>
          <a:xfrm>
            <a:off x="2589212" y="3103880"/>
            <a:ext cx="8911685" cy="220422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Residual standard error: 73830 on 1481 degrees of freedom</a:t>
            </a:r>
          </a:p>
          <a:p>
            <a:r>
              <a:rPr lang="en-US" sz="2400" dirty="0"/>
              <a:t>Multiple R-squared: 0.9152</a:t>
            </a:r>
          </a:p>
          <a:p>
            <a:r>
              <a:rPr lang="en-US" sz="2400" dirty="0"/>
              <a:t>Adjusted R-squared: 0.9148</a:t>
            </a:r>
          </a:p>
          <a:p>
            <a:r>
              <a:rPr lang="en-US" sz="2400" dirty="0"/>
              <a:t>F-statistic: 2283 on 7 and 1481 DF</a:t>
            </a:r>
          </a:p>
          <a:p>
            <a:r>
              <a:rPr lang="en-US" sz="2400" dirty="0"/>
              <a:t>p-value: &lt; 2.2e-16</a:t>
            </a:r>
          </a:p>
        </p:txBody>
      </p:sp>
      <p:graphicFrame>
        <p:nvGraphicFramePr>
          <p:cNvPr id="10" name="Tabla 9">
            <a:extLst>
              <a:ext uri="{FF2B5EF4-FFF2-40B4-BE49-F238E27FC236}">
                <a16:creationId xmlns:a16="http://schemas.microsoft.com/office/drawing/2014/main" id="{A0DF1DE8-38DD-4A32-B9BA-55152D0F74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0028346"/>
              </p:ext>
            </p:extLst>
          </p:nvPr>
        </p:nvGraphicFramePr>
        <p:xfrm>
          <a:off x="7658099" y="4937261"/>
          <a:ext cx="3842798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21399">
                  <a:extLst>
                    <a:ext uri="{9D8B030D-6E8A-4147-A177-3AD203B41FA5}">
                      <a16:colId xmlns:a16="http://schemas.microsoft.com/office/drawing/2014/main" val="2795251907"/>
                    </a:ext>
                  </a:extLst>
                </a:gridCol>
                <a:gridCol w="1921399">
                  <a:extLst>
                    <a:ext uri="{9D8B030D-6E8A-4147-A177-3AD203B41FA5}">
                      <a16:colId xmlns:a16="http://schemas.microsoft.com/office/drawing/2014/main" val="19984089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es-ES" sz="1800" b="1" u="none" strike="noStrike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RMSE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es-ES" sz="1800" b="1" u="none" strike="noStrike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MAE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352278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r" defTabSz="457200" rtl="0" eaLnBrk="1" fontAlgn="ctr" latinLnBrk="0" hangingPunct="1"/>
                      <a:r>
                        <a:rPr lang="es-ES" sz="18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71173.29 €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r" defTabSz="457200" rtl="0" eaLnBrk="1" fontAlgn="ctr" latinLnBrk="0" hangingPunct="1"/>
                      <a:r>
                        <a:rPr lang="es-ES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43755.22 €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641611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642997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840E02-0721-47B2-ADBA-ED8A434AC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Pollution</a:t>
            </a:r>
            <a:r>
              <a:rPr lang="es-ES" dirty="0"/>
              <a:t> data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C20E02B-F71F-4260-8217-FF0C0136CE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Pollution data has been taken from Valencia's city hall public data.</a:t>
            </a:r>
          </a:p>
          <a:p>
            <a:r>
              <a:rPr lang="en-US" sz="2800" dirty="0"/>
              <a:t>The measured data is from </a:t>
            </a:r>
            <a:r>
              <a:rPr lang="en-US" sz="2800" b="1" dirty="0"/>
              <a:t>01/01/2014</a:t>
            </a:r>
            <a:r>
              <a:rPr lang="en-US" sz="2800" dirty="0"/>
              <a:t> to </a:t>
            </a:r>
            <a:r>
              <a:rPr lang="en-US" sz="2800" b="1" dirty="0"/>
              <a:t>08/31/2017</a:t>
            </a:r>
            <a:r>
              <a:rPr lang="en-US" sz="2800" dirty="0"/>
              <a:t>.</a:t>
            </a:r>
          </a:p>
          <a:p>
            <a:r>
              <a:rPr lang="en-US" sz="2800" dirty="0"/>
              <a:t>We have taken different formats of the.</a:t>
            </a:r>
          </a:p>
          <a:p>
            <a:pPr lvl="1"/>
            <a:r>
              <a:rPr lang="en-US" sz="2400" dirty="0"/>
              <a:t>'csv' format for the main pollution data</a:t>
            </a:r>
          </a:p>
          <a:p>
            <a:pPr lvl="1"/>
            <a:r>
              <a:rPr lang="en-US" sz="2400" dirty="0"/>
              <a:t>'</a:t>
            </a:r>
            <a:r>
              <a:rPr lang="en-GB" sz="2400" dirty="0"/>
              <a:t>kml</a:t>
            </a:r>
            <a:r>
              <a:rPr lang="en-US" sz="2400" dirty="0"/>
              <a:t>' format for the environmental station's location.</a:t>
            </a:r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val="343098179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3419E28B-721B-4D0D-A1D3-78EAC57253A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59E45B9-0D24-465E-84AD-FEDBA836B56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Freeform 12">
            <a:extLst>
              <a:ext uri="{FF2B5EF4-FFF2-40B4-BE49-F238E27FC236}">
                <a16:creationId xmlns:a16="http://schemas.microsoft.com/office/drawing/2014/main" id="{1F36A2FB-17CD-4DA6-9D8A-BFD6ADF6A32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Marcador de contenido 4">
            <a:extLst>
              <a:ext uri="{FF2B5EF4-FFF2-40B4-BE49-F238E27FC236}">
                <a16:creationId xmlns:a16="http://schemas.microsoft.com/office/drawing/2014/main" id="{377F3DD7-F2AA-4028-B806-5EF832D8AD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3856" y="645106"/>
            <a:ext cx="5247747" cy="5247747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6BF4A6F-E868-4AD2-A675-6D9E6D0D3D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645106"/>
            <a:ext cx="5122652" cy="1259894"/>
          </a:xfrm>
        </p:spPr>
        <p:txBody>
          <a:bodyPr>
            <a:normAutofit/>
          </a:bodyPr>
          <a:lstStyle/>
          <a:p>
            <a:r>
              <a:rPr lang="en-US" dirty="0"/>
              <a:t>Point Three: Pollution and Building's price</a:t>
            </a:r>
            <a:endParaRPr lang="es-ES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649225" y="2133600"/>
            <a:ext cx="5122652" cy="3759253"/>
          </a:xfrm>
        </p:spPr>
        <p:txBody>
          <a:bodyPr>
            <a:normAutofit/>
          </a:bodyPr>
          <a:lstStyle/>
          <a:p>
            <a:r>
              <a:rPr lang="en-US" dirty="0"/>
              <a:t>Building distance from environmental stations</a:t>
            </a:r>
          </a:p>
        </p:txBody>
      </p:sp>
    </p:spTree>
    <p:extLst>
      <p:ext uri="{BB962C8B-B14F-4D97-AF65-F5344CB8AC3E}">
        <p14:creationId xmlns:p14="http://schemas.microsoft.com/office/powerpoint/2010/main" val="198210642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80797B-B40A-46A8-84C7-10839B31C1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0977" y="624110"/>
            <a:ext cx="9223636" cy="1280890"/>
          </a:xfrm>
        </p:spPr>
        <p:txBody>
          <a:bodyPr/>
          <a:lstStyle/>
          <a:p>
            <a:r>
              <a:rPr lang="en-US" dirty="0"/>
              <a:t>Point Three: Pollution and Building's price</a:t>
            </a:r>
            <a:endParaRPr lang="es-ES" dirty="0"/>
          </a:p>
        </p:txBody>
      </p:sp>
      <p:graphicFrame>
        <p:nvGraphicFramePr>
          <p:cNvPr id="4" name="Marcador de contenido 3">
            <a:extLst>
              <a:ext uri="{FF2B5EF4-FFF2-40B4-BE49-F238E27FC236}">
                <a16:creationId xmlns:a16="http://schemas.microsoft.com/office/drawing/2014/main" id="{7FFEDCD8-1F79-406E-834E-08E261712A2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34131227"/>
              </p:ext>
            </p:extLst>
          </p:nvPr>
        </p:nvGraphicFramePr>
        <p:xfrm>
          <a:off x="792297" y="1900813"/>
          <a:ext cx="10709019" cy="41494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1400">
                  <a:extLst>
                    <a:ext uri="{9D8B030D-6E8A-4147-A177-3AD203B41FA5}">
                      <a16:colId xmlns:a16="http://schemas.microsoft.com/office/drawing/2014/main" val="354390179"/>
                    </a:ext>
                  </a:extLst>
                </a:gridCol>
                <a:gridCol w="842254">
                  <a:extLst>
                    <a:ext uri="{9D8B030D-6E8A-4147-A177-3AD203B41FA5}">
                      <a16:colId xmlns:a16="http://schemas.microsoft.com/office/drawing/2014/main" val="818546103"/>
                    </a:ext>
                  </a:extLst>
                </a:gridCol>
                <a:gridCol w="695715">
                  <a:extLst>
                    <a:ext uri="{9D8B030D-6E8A-4147-A177-3AD203B41FA5}">
                      <a16:colId xmlns:a16="http://schemas.microsoft.com/office/drawing/2014/main" val="2025092350"/>
                    </a:ext>
                  </a:extLst>
                </a:gridCol>
                <a:gridCol w="711465">
                  <a:extLst>
                    <a:ext uri="{9D8B030D-6E8A-4147-A177-3AD203B41FA5}">
                      <a16:colId xmlns:a16="http://schemas.microsoft.com/office/drawing/2014/main" val="1921095640"/>
                    </a:ext>
                  </a:extLst>
                </a:gridCol>
                <a:gridCol w="718997">
                  <a:extLst>
                    <a:ext uri="{9D8B030D-6E8A-4147-A177-3AD203B41FA5}">
                      <a16:colId xmlns:a16="http://schemas.microsoft.com/office/drawing/2014/main" val="175338934"/>
                    </a:ext>
                  </a:extLst>
                </a:gridCol>
                <a:gridCol w="749813">
                  <a:extLst>
                    <a:ext uri="{9D8B030D-6E8A-4147-A177-3AD203B41FA5}">
                      <a16:colId xmlns:a16="http://schemas.microsoft.com/office/drawing/2014/main" val="1789230777"/>
                    </a:ext>
                  </a:extLst>
                </a:gridCol>
                <a:gridCol w="821711">
                  <a:extLst>
                    <a:ext uri="{9D8B030D-6E8A-4147-A177-3AD203B41FA5}">
                      <a16:colId xmlns:a16="http://schemas.microsoft.com/office/drawing/2014/main" val="409305347"/>
                    </a:ext>
                  </a:extLst>
                </a:gridCol>
                <a:gridCol w="736001">
                  <a:extLst>
                    <a:ext uri="{9D8B030D-6E8A-4147-A177-3AD203B41FA5}">
                      <a16:colId xmlns:a16="http://schemas.microsoft.com/office/drawing/2014/main" val="948284690"/>
                    </a:ext>
                  </a:extLst>
                </a:gridCol>
                <a:gridCol w="894303">
                  <a:extLst>
                    <a:ext uri="{9D8B030D-6E8A-4147-A177-3AD203B41FA5}">
                      <a16:colId xmlns:a16="http://schemas.microsoft.com/office/drawing/2014/main" val="1380593925"/>
                    </a:ext>
                  </a:extLst>
                </a:gridCol>
                <a:gridCol w="723481">
                  <a:extLst>
                    <a:ext uri="{9D8B030D-6E8A-4147-A177-3AD203B41FA5}">
                      <a16:colId xmlns:a16="http://schemas.microsoft.com/office/drawing/2014/main" val="2767139555"/>
                    </a:ext>
                  </a:extLst>
                </a:gridCol>
                <a:gridCol w="723482">
                  <a:extLst>
                    <a:ext uri="{9D8B030D-6E8A-4147-A177-3AD203B41FA5}">
                      <a16:colId xmlns:a16="http://schemas.microsoft.com/office/drawing/2014/main" val="1590456270"/>
                    </a:ext>
                  </a:extLst>
                </a:gridCol>
                <a:gridCol w="733529">
                  <a:extLst>
                    <a:ext uri="{9D8B030D-6E8A-4147-A177-3AD203B41FA5}">
                      <a16:colId xmlns:a16="http://schemas.microsoft.com/office/drawing/2014/main" val="1309396948"/>
                    </a:ext>
                  </a:extLst>
                </a:gridCol>
                <a:gridCol w="713433">
                  <a:extLst>
                    <a:ext uri="{9D8B030D-6E8A-4147-A177-3AD203B41FA5}">
                      <a16:colId xmlns:a16="http://schemas.microsoft.com/office/drawing/2014/main" val="2248894204"/>
                    </a:ext>
                  </a:extLst>
                </a:gridCol>
                <a:gridCol w="713435">
                  <a:extLst>
                    <a:ext uri="{9D8B030D-6E8A-4147-A177-3AD203B41FA5}">
                      <a16:colId xmlns:a16="http://schemas.microsoft.com/office/drawing/2014/main" val="3051665746"/>
                    </a:ext>
                  </a:extLst>
                </a:gridCol>
              </a:tblGrid>
              <a:tr h="276629">
                <a:tc>
                  <a:txBody>
                    <a:bodyPr/>
                    <a:lstStyle/>
                    <a:p>
                      <a:pPr algn="ctr" fontAlgn="ctr"/>
                      <a:endParaRPr lang="es-E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00" marR="72000" marT="9525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es-ES" sz="1100" u="none" strike="noStrike" kern="1200" spc="-70" baseline="0" dirty="0" err="1">
                          <a:effectLst/>
                        </a:rPr>
                        <a:t>numPhotos</a:t>
                      </a:r>
                      <a:endParaRPr lang="es-ES" sz="1100" b="1" i="0" u="none" strike="noStrike" kern="1200" spc="-70" baseline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2000" marR="72000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u="none" strike="noStrike" dirty="0" err="1">
                          <a:effectLst/>
                        </a:rPr>
                        <a:t>floor</a:t>
                      </a:r>
                      <a:endParaRPr lang="es-E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00" marR="72000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u="none" strike="noStrike" dirty="0" err="1">
                          <a:effectLst/>
                        </a:rPr>
                        <a:t>price</a:t>
                      </a:r>
                      <a:endParaRPr lang="es-E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00" marR="72000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u="none" strike="noStrike" dirty="0" err="1">
                          <a:effectLst/>
                        </a:rPr>
                        <a:t>size</a:t>
                      </a:r>
                      <a:endParaRPr lang="es-E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00" marR="72000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u="none" strike="noStrike" dirty="0" err="1">
                          <a:effectLst/>
                        </a:rPr>
                        <a:t>rooms</a:t>
                      </a:r>
                      <a:endParaRPr lang="es-E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00" marR="72000" marT="9525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es-ES" sz="1100" u="none" strike="noStrike" kern="1200" spc="-70" baseline="0" dirty="0" err="1">
                          <a:effectLst/>
                        </a:rPr>
                        <a:t>bathrooms</a:t>
                      </a:r>
                      <a:endParaRPr lang="es-ES" sz="1100" b="1" i="0" u="none" strike="noStrike" kern="1200" spc="-70" baseline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2000" marR="72000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u="none" strike="noStrike" dirty="0" err="1">
                          <a:effectLst/>
                        </a:rPr>
                        <a:t>distance</a:t>
                      </a:r>
                      <a:endParaRPr lang="es-E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00" marR="72000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u="none" strike="noStrike" spc="-90" baseline="0" dirty="0" err="1">
                          <a:effectLst/>
                        </a:rPr>
                        <a:t>priceByArea</a:t>
                      </a:r>
                      <a:endParaRPr lang="es-ES" sz="1100" b="1" i="0" u="none" strike="noStrike" spc="-90" baseline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00" marR="72000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u="none" strike="noStrike" dirty="0">
                          <a:effectLst/>
                        </a:rPr>
                        <a:t>Ozono</a:t>
                      </a:r>
                      <a:endParaRPr lang="es-E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00" marR="72000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u="none" strike="noStrike" dirty="0">
                          <a:effectLst/>
                        </a:rPr>
                        <a:t>NO</a:t>
                      </a:r>
                      <a:endParaRPr lang="es-E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00" marR="72000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u="none" strike="noStrike" dirty="0">
                          <a:effectLst/>
                        </a:rPr>
                        <a:t>NO2</a:t>
                      </a:r>
                      <a:endParaRPr lang="es-E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00" marR="72000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u="none" strike="noStrike" dirty="0">
                          <a:effectLst/>
                        </a:rPr>
                        <a:t>PM10</a:t>
                      </a:r>
                      <a:endParaRPr lang="es-E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00" marR="72000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u="none" strike="noStrike" dirty="0" err="1">
                          <a:effectLst/>
                        </a:rPr>
                        <a:t>NOx</a:t>
                      </a:r>
                      <a:endParaRPr lang="es-E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00" marR="72000" marT="9525" marB="0" anchor="ctr"/>
                </a:tc>
                <a:extLst>
                  <a:ext uri="{0D108BD9-81ED-4DB2-BD59-A6C34878D82A}">
                    <a16:rowId xmlns:a16="http://schemas.microsoft.com/office/drawing/2014/main" val="2162078940"/>
                  </a:ext>
                </a:extLst>
              </a:tr>
              <a:tr h="276629">
                <a:tc>
                  <a:txBody>
                    <a:bodyPr/>
                    <a:lstStyle/>
                    <a:p>
                      <a:pPr algn="l" fontAlgn="ctr"/>
                      <a:r>
                        <a:rPr lang="es-ES" sz="1100" b="1" u="none" strike="noStrike" dirty="0" err="1">
                          <a:effectLst/>
                        </a:rPr>
                        <a:t>numPhotos</a:t>
                      </a:r>
                      <a:endParaRPr lang="es-E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00" marR="72000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ES" sz="1100" u="none" strike="noStrike">
                          <a:effectLst/>
                        </a:rPr>
                        <a:t>1,00000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00" marR="72000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ES" sz="1100" u="none" strike="noStrike">
                          <a:effectLst/>
                        </a:rPr>
                        <a:t>0,02287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00" marR="72000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ES" sz="1100" u="none" strike="noStrike">
                          <a:effectLst/>
                        </a:rPr>
                        <a:t>0,20013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00" marR="72000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ES" sz="1100" u="none" strike="noStrike">
                          <a:effectLst/>
                        </a:rPr>
                        <a:t>0,21713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00" marR="72000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ES" sz="1100" u="none" strike="noStrike">
                          <a:effectLst/>
                        </a:rPr>
                        <a:t>0,15806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00" marR="72000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ES" sz="1100" u="none" strike="noStrike">
                          <a:effectLst/>
                        </a:rPr>
                        <a:t>0,24358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00" marR="72000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ES" sz="1100" u="none" strike="noStrike">
                          <a:effectLst/>
                        </a:rPr>
                        <a:t>0,02651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00" marR="72000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ES" sz="1100" u="none" strike="noStrike">
                          <a:effectLst/>
                        </a:rPr>
                        <a:t>0,15477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00" marR="72000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ES" sz="1100" u="none" strike="noStrike">
                          <a:effectLst/>
                        </a:rPr>
                        <a:t>0,02990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00" marR="72000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ES" sz="1100" u="none" strike="noStrike">
                          <a:effectLst/>
                        </a:rPr>
                        <a:t>-0,06847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00" marR="72000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ES" sz="1100" u="none" strike="noStrike">
                          <a:effectLst/>
                        </a:rPr>
                        <a:t>-0,04437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00" marR="72000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ES" sz="1100" u="none" strike="noStrike">
                          <a:effectLst/>
                        </a:rPr>
                        <a:t>-0,15718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00" marR="72000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ES" sz="1100" u="none" strike="noStrike" dirty="0">
                          <a:effectLst/>
                        </a:rPr>
                        <a:t>-0,05964</a:t>
                      </a:r>
                      <a:endParaRPr lang="es-E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00" marR="72000" marT="9525" marB="0" anchor="ctr"/>
                </a:tc>
                <a:extLst>
                  <a:ext uri="{0D108BD9-81ED-4DB2-BD59-A6C34878D82A}">
                    <a16:rowId xmlns:a16="http://schemas.microsoft.com/office/drawing/2014/main" val="1006418859"/>
                  </a:ext>
                </a:extLst>
              </a:tr>
              <a:tr h="276629">
                <a:tc>
                  <a:txBody>
                    <a:bodyPr/>
                    <a:lstStyle/>
                    <a:p>
                      <a:pPr algn="l" fontAlgn="ctr"/>
                      <a:r>
                        <a:rPr lang="es-ES" sz="1100" b="1" u="none" strike="noStrike">
                          <a:effectLst/>
                        </a:rPr>
                        <a:t>floor</a:t>
                      </a:r>
                      <a:endParaRPr lang="es-E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00" marR="72000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ES" sz="1100" u="none" strike="noStrike">
                          <a:effectLst/>
                        </a:rPr>
                        <a:t>0,02287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00" marR="72000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ES" sz="1100" u="none" strike="noStrike">
                          <a:effectLst/>
                        </a:rPr>
                        <a:t>1,00000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00" marR="72000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ES" sz="1100" u="none" strike="noStrike">
                          <a:effectLst/>
                        </a:rPr>
                        <a:t>-0,06299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00" marR="72000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ES" sz="1100" u="none" strike="noStrike">
                          <a:effectLst/>
                        </a:rPr>
                        <a:t>-0,06784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00" marR="72000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ES" sz="1100" u="none" strike="noStrike">
                          <a:effectLst/>
                        </a:rPr>
                        <a:t>-0,11194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00" marR="72000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ES" sz="1100" u="none" strike="noStrike">
                          <a:effectLst/>
                        </a:rPr>
                        <a:t>-0,07852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00" marR="72000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ES" sz="1100" u="none" strike="noStrike">
                          <a:effectLst/>
                        </a:rPr>
                        <a:t>0,03399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00" marR="72000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ES" sz="1100" u="none" strike="noStrike">
                          <a:effectLst/>
                        </a:rPr>
                        <a:t>-0,03248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00" marR="72000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ES" sz="1100" u="none" strike="noStrike">
                          <a:effectLst/>
                        </a:rPr>
                        <a:t>-0,06403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00" marR="72000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ES" sz="1100" u="none" strike="noStrike">
                          <a:effectLst/>
                        </a:rPr>
                        <a:t>0,06629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00" marR="72000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ES" sz="1100" u="none" strike="noStrike">
                          <a:effectLst/>
                        </a:rPr>
                        <a:t>0,06215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00" marR="72000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ES" sz="1100" u="none" strike="noStrike">
                          <a:effectLst/>
                        </a:rPr>
                        <a:t>0,05432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00" marR="72000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ES" sz="1100" u="none" strike="noStrike">
                          <a:effectLst/>
                        </a:rPr>
                        <a:t>0,06501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00" marR="72000" marT="9525" marB="0" anchor="ctr"/>
                </a:tc>
                <a:extLst>
                  <a:ext uri="{0D108BD9-81ED-4DB2-BD59-A6C34878D82A}">
                    <a16:rowId xmlns:a16="http://schemas.microsoft.com/office/drawing/2014/main" val="2931140238"/>
                  </a:ext>
                </a:extLst>
              </a:tr>
              <a:tr h="276629">
                <a:tc>
                  <a:txBody>
                    <a:bodyPr/>
                    <a:lstStyle/>
                    <a:p>
                      <a:pPr algn="l" fontAlgn="ctr"/>
                      <a:r>
                        <a:rPr lang="es-ES" sz="1100" b="1" u="none" strike="noStrike">
                          <a:effectLst/>
                        </a:rPr>
                        <a:t>price</a:t>
                      </a:r>
                      <a:endParaRPr lang="es-E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00" marR="72000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ES" sz="1100" u="none" strike="noStrike">
                          <a:effectLst/>
                        </a:rPr>
                        <a:t>0,20013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00" marR="72000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ES" sz="1100" u="none" strike="noStrike">
                          <a:effectLst/>
                        </a:rPr>
                        <a:t>-0,06299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00" marR="72000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ES" sz="1100" u="none" strike="noStrike">
                          <a:effectLst/>
                        </a:rPr>
                        <a:t>1,00000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00" marR="72000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ES" sz="1100" u="none" strike="noStrike">
                          <a:effectLst/>
                        </a:rPr>
                        <a:t>0,81994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00" marR="72000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ES" sz="1100" u="none" strike="noStrike">
                          <a:effectLst/>
                        </a:rPr>
                        <a:t>0,38422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00" marR="72000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ES" sz="1100" u="none" strike="noStrike">
                          <a:effectLst/>
                        </a:rPr>
                        <a:t>0,66428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00" marR="72000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ES" sz="1100" u="none" strike="noStrike">
                          <a:effectLst/>
                        </a:rPr>
                        <a:t>-0,15318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00" marR="72000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ES" sz="1100" u="none" strike="noStrike">
                          <a:effectLst/>
                        </a:rPr>
                        <a:t>0,77243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00" marR="72000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ES" sz="1100" u="none" strike="noStrike">
                          <a:effectLst/>
                        </a:rPr>
                        <a:t>0,30959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00" marR="72000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ES" sz="1100" u="none" strike="noStrike">
                          <a:effectLst/>
                        </a:rPr>
                        <a:t>-0,33133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00" marR="72000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ES" sz="1100" u="none" strike="noStrike">
                          <a:effectLst/>
                        </a:rPr>
                        <a:t>-0,33844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00" marR="72000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ES" sz="1100" u="none" strike="noStrike">
                          <a:effectLst/>
                        </a:rPr>
                        <a:t>-0,30618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00" marR="72000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ES" sz="1100" u="none" strike="noStrike" dirty="0">
                          <a:effectLst/>
                        </a:rPr>
                        <a:t>-0,33818</a:t>
                      </a:r>
                      <a:endParaRPr lang="es-E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00" marR="72000" marT="9525" marB="0" anchor="ctr"/>
                </a:tc>
                <a:extLst>
                  <a:ext uri="{0D108BD9-81ED-4DB2-BD59-A6C34878D82A}">
                    <a16:rowId xmlns:a16="http://schemas.microsoft.com/office/drawing/2014/main" val="685990910"/>
                  </a:ext>
                </a:extLst>
              </a:tr>
              <a:tr h="276629">
                <a:tc>
                  <a:txBody>
                    <a:bodyPr/>
                    <a:lstStyle/>
                    <a:p>
                      <a:pPr algn="l" fontAlgn="ctr"/>
                      <a:r>
                        <a:rPr lang="es-ES" sz="1100" b="1" u="none" strike="noStrike">
                          <a:effectLst/>
                        </a:rPr>
                        <a:t>size</a:t>
                      </a:r>
                      <a:endParaRPr lang="es-E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00" marR="72000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ES" sz="1100" u="none" strike="noStrike">
                          <a:effectLst/>
                        </a:rPr>
                        <a:t>0,21713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00" marR="72000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ES" sz="1100" u="none" strike="noStrike">
                          <a:effectLst/>
                        </a:rPr>
                        <a:t>-0,06784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00" marR="72000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ES" sz="1100" u="none" strike="noStrike">
                          <a:effectLst/>
                        </a:rPr>
                        <a:t>0,81994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00" marR="72000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ES" sz="1100" u="none" strike="noStrike">
                          <a:effectLst/>
                        </a:rPr>
                        <a:t>1,00000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00" marR="72000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ES" sz="1100" u="none" strike="noStrike">
                          <a:effectLst/>
                        </a:rPr>
                        <a:t>0,59870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00" marR="72000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ES" sz="1100" u="none" strike="noStrike" dirty="0">
                          <a:effectLst/>
                        </a:rPr>
                        <a:t>0,75540</a:t>
                      </a:r>
                      <a:endParaRPr lang="es-E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00" marR="72000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ES" sz="1100" u="none" strike="noStrike">
                          <a:effectLst/>
                        </a:rPr>
                        <a:t>-0,11989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00" marR="72000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ES" sz="1100" u="none" strike="noStrike">
                          <a:effectLst/>
                        </a:rPr>
                        <a:t>0,38544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00" marR="72000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ES" sz="1100" u="none" strike="noStrike">
                          <a:effectLst/>
                        </a:rPr>
                        <a:t>0,18312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00" marR="72000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ES" sz="1100" u="none" strike="noStrike">
                          <a:effectLst/>
                        </a:rPr>
                        <a:t>-0,20133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00" marR="72000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ES" sz="1100" u="none" strike="noStrike">
                          <a:effectLst/>
                        </a:rPr>
                        <a:t>-0,20499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00" marR="72000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ES" sz="1100" u="none" strike="noStrike">
                          <a:effectLst/>
                        </a:rPr>
                        <a:t>-0,20772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00" marR="72000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ES" sz="1100" u="none" strike="noStrike">
                          <a:effectLst/>
                        </a:rPr>
                        <a:t>-0,20523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00" marR="72000" marT="9525" marB="0" anchor="ctr"/>
                </a:tc>
                <a:extLst>
                  <a:ext uri="{0D108BD9-81ED-4DB2-BD59-A6C34878D82A}">
                    <a16:rowId xmlns:a16="http://schemas.microsoft.com/office/drawing/2014/main" val="594137575"/>
                  </a:ext>
                </a:extLst>
              </a:tr>
              <a:tr h="276629">
                <a:tc>
                  <a:txBody>
                    <a:bodyPr/>
                    <a:lstStyle/>
                    <a:p>
                      <a:pPr algn="l" fontAlgn="ctr"/>
                      <a:r>
                        <a:rPr lang="es-ES" sz="1100" b="1" u="none" strike="noStrike">
                          <a:effectLst/>
                        </a:rPr>
                        <a:t>rooms</a:t>
                      </a:r>
                      <a:endParaRPr lang="es-E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00" marR="72000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ES" sz="1100" u="none" strike="noStrike">
                          <a:effectLst/>
                        </a:rPr>
                        <a:t>0,15806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00" marR="72000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ES" sz="1100" u="none" strike="noStrike">
                          <a:effectLst/>
                        </a:rPr>
                        <a:t>-0,11194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00" marR="72000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ES" sz="1100" u="none" strike="noStrike">
                          <a:effectLst/>
                        </a:rPr>
                        <a:t>0,38422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00" marR="72000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ES" sz="1100" u="none" strike="noStrike">
                          <a:effectLst/>
                        </a:rPr>
                        <a:t>0,59870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00" marR="72000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ES" sz="1100" u="none" strike="noStrike">
                          <a:effectLst/>
                        </a:rPr>
                        <a:t>1,00000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00" marR="72000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ES" sz="1100" u="none" strike="noStrike">
                          <a:effectLst/>
                        </a:rPr>
                        <a:t>0,48350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00" marR="72000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ES" sz="1100" u="none" strike="noStrike" dirty="0">
                          <a:effectLst/>
                        </a:rPr>
                        <a:t>-0,10270</a:t>
                      </a:r>
                      <a:endParaRPr lang="es-E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00" marR="72000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ES" sz="1100" u="none" strike="noStrike">
                          <a:effectLst/>
                        </a:rPr>
                        <a:t>0,02361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00" marR="72000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ES" sz="1100" u="none" strike="noStrike">
                          <a:effectLst/>
                        </a:rPr>
                        <a:t>0,03539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00" marR="72000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ES" sz="1100" u="none" strike="noStrike">
                          <a:effectLst/>
                        </a:rPr>
                        <a:t>-0,02549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00" marR="72000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ES" sz="1100" u="none" strike="noStrike">
                          <a:effectLst/>
                        </a:rPr>
                        <a:t>-0,03234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00" marR="72000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ES" sz="1100" u="none" strike="noStrike">
                          <a:effectLst/>
                        </a:rPr>
                        <a:t>-0,01853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00" marR="72000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ES" sz="1100" u="none" strike="noStrike" dirty="0">
                          <a:effectLst/>
                        </a:rPr>
                        <a:t>-0,02821</a:t>
                      </a:r>
                      <a:endParaRPr lang="es-E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00" marR="72000" marT="9525" marB="0" anchor="ctr"/>
                </a:tc>
                <a:extLst>
                  <a:ext uri="{0D108BD9-81ED-4DB2-BD59-A6C34878D82A}">
                    <a16:rowId xmlns:a16="http://schemas.microsoft.com/office/drawing/2014/main" val="2381837817"/>
                  </a:ext>
                </a:extLst>
              </a:tr>
              <a:tr h="276629">
                <a:tc>
                  <a:txBody>
                    <a:bodyPr/>
                    <a:lstStyle/>
                    <a:p>
                      <a:pPr algn="l" fontAlgn="ctr"/>
                      <a:r>
                        <a:rPr lang="es-ES" sz="1100" b="1" u="none" strike="noStrike">
                          <a:effectLst/>
                        </a:rPr>
                        <a:t>bathrooms</a:t>
                      </a:r>
                      <a:endParaRPr lang="es-E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00" marR="72000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ES" sz="1100" u="none" strike="noStrike">
                          <a:effectLst/>
                        </a:rPr>
                        <a:t>0,24358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00" marR="72000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ES" sz="1100" u="none" strike="noStrike">
                          <a:effectLst/>
                        </a:rPr>
                        <a:t>-0,07852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00" marR="72000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ES" sz="1100" u="none" strike="noStrike">
                          <a:effectLst/>
                        </a:rPr>
                        <a:t>0,66428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00" marR="72000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ES" sz="1100" u="none" strike="noStrike">
                          <a:effectLst/>
                        </a:rPr>
                        <a:t>0,75540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00" marR="72000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ES" sz="1100" u="none" strike="noStrike">
                          <a:effectLst/>
                        </a:rPr>
                        <a:t>0,48350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00" marR="72000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ES" sz="1100" u="none" strike="noStrike">
                          <a:effectLst/>
                        </a:rPr>
                        <a:t>1,00000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00" marR="72000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ES" sz="1100" u="none" strike="noStrike">
                          <a:effectLst/>
                        </a:rPr>
                        <a:t>-0,06518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00" marR="72000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ES" sz="1100" u="none" strike="noStrike" dirty="0">
                          <a:effectLst/>
                        </a:rPr>
                        <a:t>0,42624</a:t>
                      </a:r>
                      <a:endParaRPr lang="es-E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00" marR="72000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ES" sz="1100" u="none" strike="noStrike">
                          <a:effectLst/>
                        </a:rPr>
                        <a:t>0,11056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00" marR="72000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ES" sz="1100" u="none" strike="noStrike">
                          <a:effectLst/>
                        </a:rPr>
                        <a:t>-0,14843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00" marR="72000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ES" sz="1100" u="none" strike="noStrike">
                          <a:effectLst/>
                        </a:rPr>
                        <a:t>-0,13334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00" marR="72000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ES" sz="1100" u="none" strike="noStrike">
                          <a:effectLst/>
                        </a:rPr>
                        <a:t>-0,22660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00" marR="72000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ES" sz="1100" u="none" strike="noStrike">
                          <a:effectLst/>
                        </a:rPr>
                        <a:t>-0,14418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00" marR="72000" marT="9525" marB="0" anchor="ctr"/>
                </a:tc>
                <a:extLst>
                  <a:ext uri="{0D108BD9-81ED-4DB2-BD59-A6C34878D82A}">
                    <a16:rowId xmlns:a16="http://schemas.microsoft.com/office/drawing/2014/main" val="2589738417"/>
                  </a:ext>
                </a:extLst>
              </a:tr>
              <a:tr h="276629">
                <a:tc>
                  <a:txBody>
                    <a:bodyPr/>
                    <a:lstStyle/>
                    <a:p>
                      <a:pPr algn="l" fontAlgn="ctr"/>
                      <a:r>
                        <a:rPr lang="es-ES" sz="1100" b="1" u="none" strike="noStrike">
                          <a:effectLst/>
                        </a:rPr>
                        <a:t>distance</a:t>
                      </a:r>
                      <a:endParaRPr lang="es-E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00" marR="72000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ES" sz="1100" u="none" strike="noStrike">
                          <a:effectLst/>
                        </a:rPr>
                        <a:t>0,02651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00" marR="72000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ES" sz="1100" u="none" strike="noStrike">
                          <a:effectLst/>
                        </a:rPr>
                        <a:t>0,03399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00" marR="72000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ES" sz="1100" u="none" strike="noStrike">
                          <a:effectLst/>
                        </a:rPr>
                        <a:t>-0,15318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00" marR="72000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ES" sz="1100" u="none" strike="noStrike">
                          <a:effectLst/>
                        </a:rPr>
                        <a:t>-0,11989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00" marR="72000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ES" sz="1100" u="none" strike="noStrike">
                          <a:effectLst/>
                        </a:rPr>
                        <a:t>-0,10270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00" marR="72000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ES" sz="1100" u="none" strike="noStrike">
                          <a:effectLst/>
                        </a:rPr>
                        <a:t>-0,06518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00" marR="72000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ES" sz="1100" u="none" strike="noStrike">
                          <a:effectLst/>
                        </a:rPr>
                        <a:t>1,00000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00" marR="72000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ES" sz="1100" u="none" strike="noStrike" dirty="0">
                          <a:effectLst/>
                        </a:rPr>
                        <a:t>-0,17626</a:t>
                      </a:r>
                      <a:endParaRPr lang="es-E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00" marR="72000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ES" sz="1100" u="none" strike="noStrike" dirty="0">
                          <a:effectLst/>
                        </a:rPr>
                        <a:t>-0,01981</a:t>
                      </a:r>
                      <a:endParaRPr lang="es-E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00" marR="72000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ES" sz="1100" u="none" strike="noStrike">
                          <a:effectLst/>
                        </a:rPr>
                        <a:t>-0,10732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00" marR="72000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ES" sz="1100" u="none" strike="noStrike">
                          <a:effectLst/>
                        </a:rPr>
                        <a:t>-0,01485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00" marR="72000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ES" sz="1100" u="none" strike="noStrike">
                          <a:effectLst/>
                        </a:rPr>
                        <a:t>-0,06602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00" marR="72000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ES" sz="1100" u="none" strike="noStrike" dirty="0">
                          <a:effectLst/>
                        </a:rPr>
                        <a:t>-0,07118</a:t>
                      </a:r>
                      <a:endParaRPr lang="es-E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00" marR="72000" marT="9525" marB="0" anchor="ctr"/>
                </a:tc>
                <a:extLst>
                  <a:ext uri="{0D108BD9-81ED-4DB2-BD59-A6C34878D82A}">
                    <a16:rowId xmlns:a16="http://schemas.microsoft.com/office/drawing/2014/main" val="165849685"/>
                  </a:ext>
                </a:extLst>
              </a:tr>
              <a:tr h="276629"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es-ES" sz="1100" b="1" u="none" strike="noStrike" kern="1200" spc="-70" baseline="0" dirty="0" err="1">
                          <a:effectLst/>
                        </a:rPr>
                        <a:t>priceByArea</a:t>
                      </a:r>
                      <a:endParaRPr lang="es-ES" sz="1100" b="1" i="0" u="none" strike="noStrike" kern="1200" spc="-70" baseline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2000" marR="72000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ES" sz="1100" u="none" strike="noStrike" dirty="0">
                          <a:effectLst/>
                        </a:rPr>
                        <a:t>0,15477</a:t>
                      </a:r>
                      <a:endParaRPr lang="es-E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00" marR="72000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ES" sz="1100" u="none" strike="noStrike">
                          <a:effectLst/>
                        </a:rPr>
                        <a:t>-0,03248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00" marR="72000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ES" sz="1100" u="none" strike="noStrike">
                          <a:effectLst/>
                        </a:rPr>
                        <a:t>0,77243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00" marR="72000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ES" sz="1100" u="none" strike="noStrike">
                          <a:effectLst/>
                        </a:rPr>
                        <a:t>0,38544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00" marR="72000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ES" sz="1100" u="none" strike="noStrike">
                          <a:effectLst/>
                        </a:rPr>
                        <a:t>0,02361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00" marR="72000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ES" sz="1100" u="none" strike="noStrike">
                          <a:effectLst/>
                        </a:rPr>
                        <a:t>0,42624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00" marR="72000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ES" sz="1100" u="none" strike="noStrike">
                          <a:effectLst/>
                        </a:rPr>
                        <a:t>-0,17626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00" marR="72000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ES" sz="1100" u="none" strike="noStrike">
                          <a:effectLst/>
                        </a:rPr>
                        <a:t>1,00000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00" marR="72000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ES" sz="1100" u="none" strike="noStrike" dirty="0">
                          <a:effectLst/>
                        </a:rPr>
                        <a:t>0,37019</a:t>
                      </a:r>
                      <a:endParaRPr lang="es-E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00" marR="72000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ES" sz="1100" u="none" strike="noStrike" dirty="0">
                          <a:effectLst/>
                        </a:rPr>
                        <a:t>-0,39677</a:t>
                      </a:r>
                      <a:endParaRPr lang="es-E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00" marR="72000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ES" sz="1100" u="none" strike="noStrike">
                          <a:effectLst/>
                        </a:rPr>
                        <a:t>-0,39760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00" marR="72000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ES" sz="1100" u="none" strike="noStrike">
                          <a:effectLst/>
                        </a:rPr>
                        <a:t>-0,37185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00" marR="72000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ES" sz="1100" u="none" strike="noStrike">
                          <a:effectLst/>
                        </a:rPr>
                        <a:t>-0,40164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00" marR="72000" marT="9525" marB="0" anchor="ctr"/>
                </a:tc>
                <a:extLst>
                  <a:ext uri="{0D108BD9-81ED-4DB2-BD59-A6C34878D82A}">
                    <a16:rowId xmlns:a16="http://schemas.microsoft.com/office/drawing/2014/main" val="1259246467"/>
                  </a:ext>
                </a:extLst>
              </a:tr>
              <a:tr h="276629">
                <a:tc>
                  <a:txBody>
                    <a:bodyPr/>
                    <a:lstStyle/>
                    <a:p>
                      <a:pPr algn="l" fontAlgn="ctr"/>
                      <a:r>
                        <a:rPr lang="es-ES" sz="1100" b="1" u="none" strike="noStrike">
                          <a:effectLst/>
                        </a:rPr>
                        <a:t>Ozono</a:t>
                      </a:r>
                      <a:endParaRPr lang="es-E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00" marR="72000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ES" sz="1100" u="none" strike="noStrike">
                          <a:effectLst/>
                        </a:rPr>
                        <a:t>0,02990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00" marR="72000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ES" sz="1100" u="none" strike="noStrike">
                          <a:effectLst/>
                        </a:rPr>
                        <a:t>-0,06403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00" marR="72000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ES" sz="1100" u="none" strike="noStrike">
                          <a:effectLst/>
                        </a:rPr>
                        <a:t>0,30959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00" marR="72000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ES" sz="1100" u="none" strike="noStrike">
                          <a:effectLst/>
                        </a:rPr>
                        <a:t>0,18312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00" marR="72000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ES" sz="1100" u="none" strike="noStrike">
                          <a:effectLst/>
                        </a:rPr>
                        <a:t>0,03539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00" marR="72000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ES" sz="1100" u="none" strike="noStrike">
                          <a:effectLst/>
                        </a:rPr>
                        <a:t>0,11056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00" marR="72000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ES" sz="1100" u="none" strike="noStrike">
                          <a:effectLst/>
                        </a:rPr>
                        <a:t>-0,01981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00" marR="72000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ES" sz="1100" u="none" strike="noStrike">
                          <a:effectLst/>
                        </a:rPr>
                        <a:t>0,37019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00" marR="72000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ES" sz="1100" u="none" strike="noStrike">
                          <a:effectLst/>
                        </a:rPr>
                        <a:t>1,00000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00" marR="72000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ES" sz="1100" u="none" strike="noStrike" dirty="0">
                          <a:effectLst/>
                        </a:rPr>
                        <a:t>-0,95828</a:t>
                      </a:r>
                      <a:endParaRPr lang="es-E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00" marR="72000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ES" sz="1100" u="none" strike="noStrike">
                          <a:effectLst/>
                        </a:rPr>
                        <a:t>-0,98592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00" marR="72000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ES" sz="1100" u="none" strike="noStrike">
                          <a:effectLst/>
                        </a:rPr>
                        <a:t>-0,24478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00" marR="72000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ES" sz="1100" u="none" strike="noStrike" dirty="0">
                          <a:effectLst/>
                        </a:rPr>
                        <a:t>-0,97783</a:t>
                      </a:r>
                      <a:endParaRPr lang="es-E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00" marR="72000" marT="9525" marB="0" anchor="ctr"/>
                </a:tc>
                <a:extLst>
                  <a:ext uri="{0D108BD9-81ED-4DB2-BD59-A6C34878D82A}">
                    <a16:rowId xmlns:a16="http://schemas.microsoft.com/office/drawing/2014/main" val="4176296353"/>
                  </a:ext>
                </a:extLst>
              </a:tr>
              <a:tr h="276629">
                <a:tc>
                  <a:txBody>
                    <a:bodyPr/>
                    <a:lstStyle/>
                    <a:p>
                      <a:pPr algn="l" fontAlgn="ctr"/>
                      <a:r>
                        <a:rPr lang="es-ES" sz="1100" b="1" u="none" strike="noStrike">
                          <a:effectLst/>
                        </a:rPr>
                        <a:t>NO</a:t>
                      </a:r>
                      <a:endParaRPr lang="es-E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00" marR="72000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ES" sz="1100" u="none" strike="noStrike">
                          <a:effectLst/>
                        </a:rPr>
                        <a:t>-0,06847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00" marR="72000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ES" sz="1100" u="none" strike="noStrike">
                          <a:effectLst/>
                        </a:rPr>
                        <a:t>0,06629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00" marR="72000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ES" sz="1100" u="none" strike="noStrike">
                          <a:effectLst/>
                        </a:rPr>
                        <a:t>-0,33133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00" marR="72000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ES" sz="1100" u="none" strike="noStrike">
                          <a:effectLst/>
                        </a:rPr>
                        <a:t>-0,20133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00" marR="72000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ES" sz="1100" u="none" strike="noStrike">
                          <a:effectLst/>
                        </a:rPr>
                        <a:t>-0,02549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00" marR="72000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ES" sz="1100" u="none" strike="noStrike">
                          <a:effectLst/>
                        </a:rPr>
                        <a:t>-0,14843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00" marR="72000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ES" sz="1100" u="none" strike="noStrike">
                          <a:effectLst/>
                        </a:rPr>
                        <a:t>-0,10732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00" marR="72000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ES" sz="1100" u="none" strike="noStrike">
                          <a:effectLst/>
                        </a:rPr>
                        <a:t>-0,39677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00" marR="72000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ES" sz="1100" u="none" strike="noStrike">
                          <a:effectLst/>
                        </a:rPr>
                        <a:t>-0,95828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00" marR="72000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ES" sz="1100" u="none" strike="noStrike">
                          <a:effectLst/>
                        </a:rPr>
                        <a:t>1,00000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00" marR="72000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ES" sz="1100" u="none" strike="noStrike" dirty="0">
                          <a:effectLst/>
                        </a:rPr>
                        <a:t>0,96209</a:t>
                      </a:r>
                      <a:endParaRPr lang="es-E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00" marR="72000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ES" sz="1100" u="none" strike="noStrike">
                          <a:effectLst/>
                        </a:rPr>
                        <a:t>0,46244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00" marR="72000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ES" sz="1100" u="none" strike="noStrike">
                          <a:effectLst/>
                        </a:rPr>
                        <a:t>0,99325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00" marR="72000" marT="9525" marB="0" anchor="ctr"/>
                </a:tc>
                <a:extLst>
                  <a:ext uri="{0D108BD9-81ED-4DB2-BD59-A6C34878D82A}">
                    <a16:rowId xmlns:a16="http://schemas.microsoft.com/office/drawing/2014/main" val="3415280786"/>
                  </a:ext>
                </a:extLst>
              </a:tr>
              <a:tr h="276629">
                <a:tc>
                  <a:txBody>
                    <a:bodyPr/>
                    <a:lstStyle/>
                    <a:p>
                      <a:pPr algn="l" fontAlgn="ctr"/>
                      <a:r>
                        <a:rPr lang="es-ES" sz="1100" b="1" u="none" strike="noStrike">
                          <a:effectLst/>
                        </a:rPr>
                        <a:t>NO2</a:t>
                      </a:r>
                      <a:endParaRPr lang="es-E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00" marR="72000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ES" sz="1100" u="none" strike="noStrike">
                          <a:effectLst/>
                        </a:rPr>
                        <a:t>-0,04437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00" marR="72000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ES" sz="1100" u="none" strike="noStrike">
                          <a:effectLst/>
                        </a:rPr>
                        <a:t>0,06215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00" marR="72000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ES" sz="1100" u="none" strike="noStrike">
                          <a:effectLst/>
                        </a:rPr>
                        <a:t>-0,33844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00" marR="72000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ES" sz="1100" u="none" strike="noStrike">
                          <a:effectLst/>
                        </a:rPr>
                        <a:t>-0,20499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00" marR="72000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ES" sz="1100" u="none" strike="noStrike">
                          <a:effectLst/>
                        </a:rPr>
                        <a:t>-0,03234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00" marR="72000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ES" sz="1100" u="none" strike="noStrike">
                          <a:effectLst/>
                        </a:rPr>
                        <a:t>-0,13334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00" marR="72000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ES" sz="1100" u="none" strike="noStrike">
                          <a:effectLst/>
                        </a:rPr>
                        <a:t>-0,01485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00" marR="72000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ES" sz="1100" u="none" strike="noStrike">
                          <a:effectLst/>
                        </a:rPr>
                        <a:t>-0,39760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00" marR="72000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ES" sz="1100" u="none" strike="noStrike">
                          <a:effectLst/>
                        </a:rPr>
                        <a:t>-0,98592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00" marR="72000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ES" sz="1100" u="none" strike="noStrike">
                          <a:effectLst/>
                        </a:rPr>
                        <a:t>0,96209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00" marR="72000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ES" sz="1100" u="none" strike="noStrike" dirty="0">
                          <a:effectLst/>
                        </a:rPr>
                        <a:t>1,00000</a:t>
                      </a:r>
                      <a:endParaRPr lang="es-E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00" marR="72000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ES" sz="1100" u="none" strike="noStrike" dirty="0">
                          <a:effectLst/>
                        </a:rPr>
                        <a:t>0,33190</a:t>
                      </a:r>
                      <a:endParaRPr lang="es-E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00" marR="72000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ES" sz="1100" u="none" strike="noStrike" dirty="0">
                          <a:effectLst/>
                        </a:rPr>
                        <a:t>0,98717</a:t>
                      </a:r>
                      <a:endParaRPr lang="es-E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00" marR="72000" marT="9525" marB="0" anchor="ctr"/>
                </a:tc>
                <a:extLst>
                  <a:ext uri="{0D108BD9-81ED-4DB2-BD59-A6C34878D82A}">
                    <a16:rowId xmlns:a16="http://schemas.microsoft.com/office/drawing/2014/main" val="1545658474"/>
                  </a:ext>
                </a:extLst>
              </a:tr>
              <a:tr h="276629">
                <a:tc>
                  <a:txBody>
                    <a:bodyPr/>
                    <a:lstStyle/>
                    <a:p>
                      <a:pPr algn="l" fontAlgn="ctr"/>
                      <a:r>
                        <a:rPr lang="es-ES" sz="1100" b="1" u="none" strike="noStrike">
                          <a:effectLst/>
                        </a:rPr>
                        <a:t>PM10</a:t>
                      </a:r>
                      <a:endParaRPr lang="es-E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00" marR="72000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ES" sz="1100" u="none" strike="noStrike">
                          <a:effectLst/>
                        </a:rPr>
                        <a:t>-0,15718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00" marR="72000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ES" sz="1100" u="none" strike="noStrike">
                          <a:effectLst/>
                        </a:rPr>
                        <a:t>0,05432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00" marR="72000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ES" sz="1100" u="none" strike="noStrike">
                          <a:effectLst/>
                        </a:rPr>
                        <a:t>-0,30618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00" marR="72000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ES" sz="1100" u="none" strike="noStrike">
                          <a:effectLst/>
                        </a:rPr>
                        <a:t>-0,20772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00" marR="72000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ES" sz="1100" u="none" strike="noStrike">
                          <a:effectLst/>
                        </a:rPr>
                        <a:t>-0,01853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00" marR="72000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ES" sz="1100" u="none" strike="noStrike">
                          <a:effectLst/>
                        </a:rPr>
                        <a:t>-0,22660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00" marR="72000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ES" sz="1100" u="none" strike="noStrike">
                          <a:effectLst/>
                        </a:rPr>
                        <a:t>-0,06602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00" marR="72000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ES" sz="1100" u="none" strike="noStrike">
                          <a:effectLst/>
                        </a:rPr>
                        <a:t>-0,37185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00" marR="72000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ES" sz="1100" u="none" strike="noStrike">
                          <a:effectLst/>
                        </a:rPr>
                        <a:t>-0,24478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00" marR="72000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ES" sz="1100" u="none" strike="noStrike">
                          <a:effectLst/>
                        </a:rPr>
                        <a:t>0,46244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00" marR="72000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ES" sz="1100" u="none" strike="noStrike">
                          <a:effectLst/>
                        </a:rPr>
                        <a:t>0,33190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00" marR="72000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ES" sz="1100" u="none" strike="noStrike" dirty="0">
                          <a:effectLst/>
                        </a:rPr>
                        <a:t>1,00000</a:t>
                      </a:r>
                      <a:endParaRPr lang="es-E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00" marR="72000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ES" sz="1100" u="none" strike="noStrike" dirty="0">
                          <a:effectLst/>
                        </a:rPr>
                        <a:t>0,41572</a:t>
                      </a:r>
                      <a:endParaRPr lang="es-E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00" marR="72000" marT="9525" marB="0" anchor="ctr"/>
                </a:tc>
                <a:extLst>
                  <a:ext uri="{0D108BD9-81ED-4DB2-BD59-A6C34878D82A}">
                    <a16:rowId xmlns:a16="http://schemas.microsoft.com/office/drawing/2014/main" val="650943789"/>
                  </a:ext>
                </a:extLst>
              </a:tr>
              <a:tr h="276629">
                <a:tc>
                  <a:txBody>
                    <a:bodyPr/>
                    <a:lstStyle/>
                    <a:p>
                      <a:pPr algn="l" fontAlgn="ctr"/>
                      <a:r>
                        <a:rPr lang="es-ES" sz="1100" b="1" u="none" strike="noStrike" dirty="0" err="1">
                          <a:effectLst/>
                        </a:rPr>
                        <a:t>NOx</a:t>
                      </a:r>
                      <a:endParaRPr lang="es-E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00" marR="72000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ES" sz="1100" u="none" strike="noStrike" dirty="0">
                          <a:effectLst/>
                        </a:rPr>
                        <a:t>-0,05964</a:t>
                      </a:r>
                      <a:endParaRPr lang="es-E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00" marR="72000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ES" sz="1100" u="none" strike="noStrike" dirty="0">
                          <a:effectLst/>
                        </a:rPr>
                        <a:t>0,06501</a:t>
                      </a:r>
                      <a:endParaRPr lang="es-E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00" marR="72000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ES" sz="1100" u="none" strike="noStrike" dirty="0">
                          <a:effectLst/>
                        </a:rPr>
                        <a:t>-0,33818</a:t>
                      </a:r>
                      <a:endParaRPr lang="es-E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00" marR="72000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ES" sz="1100" u="none" strike="noStrike" dirty="0">
                          <a:effectLst/>
                        </a:rPr>
                        <a:t>-0,20523</a:t>
                      </a:r>
                      <a:endParaRPr lang="es-E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00" marR="72000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ES" sz="1100" u="none" strike="noStrike">
                          <a:effectLst/>
                        </a:rPr>
                        <a:t>-0,02821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00" marR="72000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ES" sz="1100" u="none" strike="noStrike" dirty="0">
                          <a:effectLst/>
                        </a:rPr>
                        <a:t>-0,14418</a:t>
                      </a:r>
                      <a:endParaRPr lang="es-E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00" marR="72000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ES" sz="1100" u="none" strike="noStrike">
                          <a:effectLst/>
                        </a:rPr>
                        <a:t>-0,07118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00" marR="72000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ES" sz="1100" u="none" strike="noStrike" dirty="0">
                          <a:effectLst/>
                        </a:rPr>
                        <a:t>-0,40164</a:t>
                      </a:r>
                      <a:endParaRPr lang="es-E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00" marR="72000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ES" sz="1100" u="none" strike="noStrike" dirty="0">
                          <a:effectLst/>
                        </a:rPr>
                        <a:t>-0,97783</a:t>
                      </a:r>
                      <a:endParaRPr lang="es-E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00" marR="72000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ES" sz="1100" u="none" strike="noStrike" dirty="0">
                          <a:effectLst/>
                        </a:rPr>
                        <a:t>0,99325</a:t>
                      </a:r>
                      <a:endParaRPr lang="es-E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00" marR="72000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ES" sz="1100" u="none" strike="noStrike" dirty="0">
                          <a:effectLst/>
                        </a:rPr>
                        <a:t>0,98717</a:t>
                      </a:r>
                      <a:endParaRPr lang="es-E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00" marR="72000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ES" sz="1100" u="none" strike="noStrike" dirty="0">
                          <a:effectLst/>
                        </a:rPr>
                        <a:t>0,41572</a:t>
                      </a:r>
                      <a:endParaRPr lang="es-E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00" marR="72000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ES" sz="1100" u="none" strike="noStrike" dirty="0">
                          <a:effectLst/>
                        </a:rPr>
                        <a:t>1,00000</a:t>
                      </a:r>
                      <a:endParaRPr lang="es-E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00" marR="72000" marT="9525" marB="0" anchor="ctr"/>
                </a:tc>
                <a:extLst>
                  <a:ext uri="{0D108BD9-81ED-4DB2-BD59-A6C34878D82A}">
                    <a16:rowId xmlns:a16="http://schemas.microsoft.com/office/drawing/2014/main" val="1786498910"/>
                  </a:ext>
                </a:extLst>
              </a:tr>
              <a:tr h="276629">
                <a:tc gridSpan="14">
                  <a:txBody>
                    <a:bodyPr/>
                    <a:lstStyle/>
                    <a:p>
                      <a:pPr marL="0" marR="0" lvl="0" indent="0" algn="l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200" b="1" i="1" spc="-20" dirty="0" err="1"/>
                        <a:t>Call</a:t>
                      </a:r>
                      <a:r>
                        <a:rPr lang="es-ES" sz="1200" b="1" i="1" spc="-20" dirty="0"/>
                        <a:t>: lm(formula = </a:t>
                      </a:r>
                      <a:r>
                        <a:rPr lang="es-ES" sz="1200" b="1" i="1" spc="-20" dirty="0" err="1"/>
                        <a:t>price</a:t>
                      </a:r>
                      <a:r>
                        <a:rPr lang="es-ES" sz="1200" b="1" i="1" spc="-20" dirty="0"/>
                        <a:t> ~ </a:t>
                      </a:r>
                      <a:r>
                        <a:rPr lang="es-ES" sz="1200" b="1" i="1" spc="-20" dirty="0" err="1"/>
                        <a:t>priceByArea</a:t>
                      </a:r>
                      <a:r>
                        <a:rPr lang="es-ES" sz="1200" b="1" i="1" spc="-20" dirty="0"/>
                        <a:t> + </a:t>
                      </a:r>
                      <a:r>
                        <a:rPr lang="es-ES" sz="1200" b="1" i="1" spc="-20" dirty="0" err="1"/>
                        <a:t>size</a:t>
                      </a:r>
                      <a:r>
                        <a:rPr lang="es-ES" sz="1200" b="1" i="1" spc="-20" dirty="0"/>
                        <a:t> + </a:t>
                      </a:r>
                      <a:r>
                        <a:rPr lang="es-ES" sz="1200" b="1" i="1" spc="-20" dirty="0" err="1"/>
                        <a:t>rooms</a:t>
                      </a:r>
                      <a:r>
                        <a:rPr lang="es-ES" sz="1200" b="1" i="1" spc="-20" dirty="0"/>
                        <a:t> + </a:t>
                      </a:r>
                      <a:r>
                        <a:rPr lang="es-ES" sz="1200" b="1" i="1" spc="-20" dirty="0" err="1"/>
                        <a:t>bathrooms</a:t>
                      </a:r>
                      <a:r>
                        <a:rPr lang="es-ES" sz="1200" b="1" i="1" spc="-20" dirty="0"/>
                        <a:t> + </a:t>
                      </a:r>
                      <a:r>
                        <a:rPr lang="es-ES" sz="1200" b="1" i="1" spc="-20" dirty="0" err="1"/>
                        <a:t>floor</a:t>
                      </a:r>
                      <a:r>
                        <a:rPr lang="es-ES" sz="1200" b="1" i="1" spc="-20" dirty="0"/>
                        <a:t> + </a:t>
                      </a:r>
                      <a:r>
                        <a:rPr lang="es-ES" sz="1200" b="1" i="1" spc="-20" dirty="0" err="1"/>
                        <a:t>numPhotos</a:t>
                      </a:r>
                      <a:r>
                        <a:rPr lang="es-ES" sz="1200" b="1" i="1" spc="-20" dirty="0"/>
                        <a:t> + </a:t>
                      </a:r>
                      <a:r>
                        <a:rPr lang="es-ES" sz="1200" b="1" i="1" spc="-20" dirty="0" err="1"/>
                        <a:t>distance</a:t>
                      </a:r>
                      <a:r>
                        <a:rPr lang="es-ES" sz="1200" b="1" i="1" spc="-20" dirty="0"/>
                        <a:t> + Ozono + NO + NO2 + PM10 + </a:t>
                      </a:r>
                      <a:r>
                        <a:rPr lang="es-ES" sz="1200" b="1" i="1" spc="-20" dirty="0" err="1"/>
                        <a:t>NOx</a:t>
                      </a:r>
                      <a:r>
                        <a:rPr lang="es-ES" sz="1200" b="1" i="1" spc="-20" dirty="0"/>
                        <a:t>, data = </a:t>
                      </a:r>
                      <a:r>
                        <a:rPr lang="es-ES" sz="1200" b="1" i="1" spc="-20" dirty="0" err="1"/>
                        <a:t>train</a:t>
                      </a:r>
                      <a:r>
                        <a:rPr lang="es-ES" sz="1200" b="1" i="1" spc="-20" dirty="0"/>
                        <a:t>)</a:t>
                      </a:r>
                    </a:p>
                  </a:txBody>
                  <a:tcPr marL="72000" marR="72000" marT="9525" marB="0" anchor="ctr"/>
                </a:tc>
                <a:tc hMerge="1">
                  <a:txBody>
                    <a:bodyPr/>
                    <a:lstStyle/>
                    <a:p>
                      <a:pPr algn="r" fontAlgn="ctr"/>
                      <a:endParaRPr lang="es-E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00" marR="72000" marT="9525" marB="0" anchor="ctr"/>
                </a:tc>
                <a:tc hMerge="1">
                  <a:txBody>
                    <a:bodyPr/>
                    <a:lstStyle/>
                    <a:p>
                      <a:pPr algn="r" fontAlgn="ctr"/>
                      <a:endParaRPr lang="es-E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00" marR="72000" marT="9525" marB="0" anchor="ctr"/>
                </a:tc>
                <a:tc hMerge="1">
                  <a:txBody>
                    <a:bodyPr/>
                    <a:lstStyle/>
                    <a:p>
                      <a:pPr algn="r" fontAlgn="ctr"/>
                      <a:endParaRPr lang="es-E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00" marR="72000" marT="9525" marB="0" anchor="ctr"/>
                </a:tc>
                <a:tc hMerge="1">
                  <a:txBody>
                    <a:bodyPr/>
                    <a:lstStyle/>
                    <a:p>
                      <a:pPr algn="r" fontAlgn="ctr"/>
                      <a:endParaRPr lang="es-E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00" marR="72000" marT="9525" marB="0" anchor="ctr"/>
                </a:tc>
                <a:tc hMerge="1">
                  <a:txBody>
                    <a:bodyPr/>
                    <a:lstStyle/>
                    <a:p>
                      <a:pPr algn="r" fontAlgn="ctr"/>
                      <a:endParaRPr lang="es-E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00" marR="72000" marT="9525" marB="0" anchor="ctr"/>
                </a:tc>
                <a:tc hMerge="1">
                  <a:txBody>
                    <a:bodyPr/>
                    <a:lstStyle/>
                    <a:p>
                      <a:pPr algn="r" fontAlgn="ctr"/>
                      <a:endParaRPr lang="es-E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00" marR="72000" marT="9525" marB="0" anchor="ctr"/>
                </a:tc>
                <a:tc hMerge="1">
                  <a:txBody>
                    <a:bodyPr/>
                    <a:lstStyle/>
                    <a:p>
                      <a:pPr algn="r" fontAlgn="ctr"/>
                      <a:endParaRPr lang="es-E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00" marR="72000" marT="9525" marB="0" anchor="ctr"/>
                </a:tc>
                <a:tc hMerge="1">
                  <a:txBody>
                    <a:bodyPr/>
                    <a:lstStyle/>
                    <a:p>
                      <a:pPr algn="r" fontAlgn="ctr"/>
                      <a:endParaRPr lang="es-E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00" marR="72000" marT="9525" marB="0" anchor="ctr"/>
                </a:tc>
                <a:tc hMerge="1">
                  <a:txBody>
                    <a:bodyPr/>
                    <a:lstStyle/>
                    <a:p>
                      <a:pPr algn="r" fontAlgn="ctr"/>
                      <a:endParaRPr lang="es-E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00" marR="72000" marT="9525" marB="0" anchor="ctr"/>
                </a:tc>
                <a:tc hMerge="1">
                  <a:txBody>
                    <a:bodyPr/>
                    <a:lstStyle/>
                    <a:p>
                      <a:pPr algn="r" fontAlgn="ctr"/>
                      <a:endParaRPr lang="es-E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00" marR="72000" marT="9525" marB="0" anchor="ctr"/>
                </a:tc>
                <a:tc hMerge="1">
                  <a:txBody>
                    <a:bodyPr/>
                    <a:lstStyle/>
                    <a:p>
                      <a:pPr algn="r" fontAlgn="ctr"/>
                      <a:endParaRPr lang="es-E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00" marR="72000" marT="9525" marB="0" anchor="ctr"/>
                </a:tc>
                <a:tc hMerge="1">
                  <a:txBody>
                    <a:bodyPr/>
                    <a:lstStyle/>
                    <a:p>
                      <a:pPr algn="r" fontAlgn="ctr"/>
                      <a:endParaRPr lang="es-E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00" marR="72000" marT="9525" marB="0" anchor="ctr"/>
                </a:tc>
                <a:tc hMerge="1">
                  <a:txBody>
                    <a:bodyPr/>
                    <a:lstStyle/>
                    <a:p>
                      <a:pPr algn="r" fontAlgn="ctr"/>
                      <a:endParaRPr lang="es-E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00" marR="72000" marT="9525" marB="0" anchor="ctr"/>
                </a:tc>
                <a:extLst>
                  <a:ext uri="{0D108BD9-81ED-4DB2-BD59-A6C34878D82A}">
                    <a16:rowId xmlns:a16="http://schemas.microsoft.com/office/drawing/2014/main" val="9047770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5531550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14334A4-64FC-41CA-9408-295DF3F522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>
              <a:tabLst>
                <a:tab pos="8701088" algn="r"/>
              </a:tabLst>
            </a:pPr>
            <a:r>
              <a:rPr lang="en-US" dirty="0"/>
              <a:t>Point Three: Pollution and Building's price</a:t>
            </a:r>
            <a:r>
              <a:rPr lang="es-ES" sz="2800" dirty="0"/>
              <a:t>	</a:t>
            </a:r>
            <a:r>
              <a:rPr lang="es-ES" sz="2400" b="1" dirty="0" err="1">
                <a:solidFill>
                  <a:schemeClr val="accent1"/>
                </a:solidFill>
              </a:rPr>
              <a:t>Coefficients</a:t>
            </a:r>
            <a:endParaRPr lang="es-ES" sz="2400" b="1" dirty="0">
              <a:solidFill>
                <a:schemeClr val="accent1"/>
              </a:solidFill>
            </a:endParaRPr>
          </a:p>
        </p:txBody>
      </p:sp>
      <p:graphicFrame>
        <p:nvGraphicFramePr>
          <p:cNvPr id="6" name="Marcador de contenido 5">
            <a:extLst>
              <a:ext uri="{FF2B5EF4-FFF2-40B4-BE49-F238E27FC236}">
                <a16:creationId xmlns:a16="http://schemas.microsoft.com/office/drawing/2014/main" id="{FE48A7A5-2DDE-4000-9B45-F077F309008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10152294"/>
              </p:ext>
            </p:extLst>
          </p:nvPr>
        </p:nvGraphicFramePr>
        <p:xfrm>
          <a:off x="2592925" y="1905000"/>
          <a:ext cx="8911690" cy="45862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82338">
                  <a:extLst>
                    <a:ext uri="{9D8B030D-6E8A-4147-A177-3AD203B41FA5}">
                      <a16:colId xmlns:a16="http://schemas.microsoft.com/office/drawing/2014/main" val="2767578984"/>
                    </a:ext>
                  </a:extLst>
                </a:gridCol>
                <a:gridCol w="1782338">
                  <a:extLst>
                    <a:ext uri="{9D8B030D-6E8A-4147-A177-3AD203B41FA5}">
                      <a16:colId xmlns:a16="http://schemas.microsoft.com/office/drawing/2014/main" val="2082906956"/>
                    </a:ext>
                  </a:extLst>
                </a:gridCol>
                <a:gridCol w="1782338">
                  <a:extLst>
                    <a:ext uri="{9D8B030D-6E8A-4147-A177-3AD203B41FA5}">
                      <a16:colId xmlns:a16="http://schemas.microsoft.com/office/drawing/2014/main" val="3818324153"/>
                    </a:ext>
                  </a:extLst>
                </a:gridCol>
                <a:gridCol w="1782338">
                  <a:extLst>
                    <a:ext uri="{9D8B030D-6E8A-4147-A177-3AD203B41FA5}">
                      <a16:colId xmlns:a16="http://schemas.microsoft.com/office/drawing/2014/main" val="3834651947"/>
                    </a:ext>
                  </a:extLst>
                </a:gridCol>
                <a:gridCol w="1782338">
                  <a:extLst>
                    <a:ext uri="{9D8B030D-6E8A-4147-A177-3AD203B41FA5}">
                      <a16:colId xmlns:a16="http://schemas.microsoft.com/office/drawing/2014/main" val="2402337558"/>
                    </a:ext>
                  </a:extLst>
                </a:gridCol>
              </a:tblGrid>
              <a:tr h="327589">
                <a:tc>
                  <a:txBody>
                    <a:bodyPr/>
                    <a:lstStyle/>
                    <a:p>
                      <a:pPr algn="ctr" fontAlgn="ctr"/>
                      <a:endParaRPr lang="es-E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00" marR="72000" marT="9525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es-ES" sz="1800" b="1" u="none" strike="noStrike" kern="1200" dirty="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Estimate</a:t>
                      </a:r>
                      <a:endParaRPr lang="es-ES" sz="1800" b="1" u="none" strike="noStrike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72000" marT="9525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es-ES" sz="1800" b="1" u="none" strike="noStrike" kern="1200" dirty="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Std</a:t>
                      </a:r>
                      <a:r>
                        <a:rPr lang="es-ES" sz="1800" b="1" u="none" strike="noStrike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Error</a:t>
                      </a:r>
                    </a:p>
                  </a:txBody>
                  <a:tcPr marL="72000" marR="72000" marT="9525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es-ES" sz="1800" b="1" u="none" strike="noStrike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 </a:t>
                      </a:r>
                      <a:r>
                        <a:rPr lang="es-ES" sz="1800" b="1" u="none" strike="noStrike" kern="1200" dirty="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value</a:t>
                      </a:r>
                      <a:endParaRPr lang="es-ES" sz="1800" b="1" u="none" strike="noStrike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72000" marT="9525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es-ES" sz="1800" b="1" u="none" strike="noStrike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Pr(&gt;mod(t))</a:t>
                      </a:r>
                    </a:p>
                  </a:txBody>
                  <a:tcPr marL="72000" marR="72000" marT="9525" marB="0" anchor="ctr"/>
                </a:tc>
                <a:extLst>
                  <a:ext uri="{0D108BD9-81ED-4DB2-BD59-A6C34878D82A}">
                    <a16:rowId xmlns:a16="http://schemas.microsoft.com/office/drawing/2014/main" val="3464706262"/>
                  </a:ext>
                </a:extLst>
              </a:tr>
              <a:tr h="327589">
                <a:tc>
                  <a:txBody>
                    <a:bodyPr/>
                    <a:lstStyle/>
                    <a:p>
                      <a:pPr algn="l" fontAlgn="ctr"/>
                      <a:r>
                        <a:rPr lang="es-E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</a:t>
                      </a:r>
                      <a:r>
                        <a:rPr lang="es-ES" sz="1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Intercept</a:t>
                      </a:r>
                      <a:r>
                        <a:rPr lang="es-E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)</a:t>
                      </a:r>
                    </a:p>
                  </a:txBody>
                  <a:tcPr marL="72000" marR="72000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E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-6,59E+08</a:t>
                      </a:r>
                    </a:p>
                  </a:txBody>
                  <a:tcPr marL="72000" marR="72000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E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1,36E+09</a:t>
                      </a:r>
                    </a:p>
                  </a:txBody>
                  <a:tcPr marL="72000" marR="72000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-0.484</a:t>
                      </a:r>
                    </a:p>
                  </a:txBody>
                  <a:tcPr marL="72000" marR="72000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0.62862</a:t>
                      </a:r>
                    </a:p>
                  </a:txBody>
                  <a:tcPr marL="72000" marR="72000" marT="9525" marB="0" anchor="ctr"/>
                </a:tc>
                <a:extLst>
                  <a:ext uri="{0D108BD9-81ED-4DB2-BD59-A6C34878D82A}">
                    <a16:rowId xmlns:a16="http://schemas.microsoft.com/office/drawing/2014/main" val="249328704"/>
                  </a:ext>
                </a:extLst>
              </a:tr>
              <a:tr h="327589">
                <a:tc>
                  <a:txBody>
                    <a:bodyPr/>
                    <a:lstStyle/>
                    <a:p>
                      <a:pPr algn="l" fontAlgn="ctr"/>
                      <a:r>
                        <a:rPr lang="es-ES" sz="1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priceByArea</a:t>
                      </a:r>
                      <a:endParaRPr lang="es-E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00" marR="72000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E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1,49E+05</a:t>
                      </a:r>
                    </a:p>
                  </a:txBody>
                  <a:tcPr marL="72000" marR="72000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E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2,50E+03</a:t>
                      </a:r>
                    </a:p>
                  </a:txBody>
                  <a:tcPr marL="72000" marR="72000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E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59.648</a:t>
                      </a:r>
                    </a:p>
                  </a:txBody>
                  <a:tcPr marL="72000" marR="72000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&lt; 2e-16 ***</a:t>
                      </a:r>
                    </a:p>
                  </a:txBody>
                  <a:tcPr marL="72000" marR="72000" marT="9525" marB="0" anchor="ctr"/>
                </a:tc>
                <a:extLst>
                  <a:ext uri="{0D108BD9-81ED-4DB2-BD59-A6C34878D82A}">
                    <a16:rowId xmlns:a16="http://schemas.microsoft.com/office/drawing/2014/main" val="2463839081"/>
                  </a:ext>
                </a:extLst>
              </a:tr>
              <a:tr h="327589">
                <a:tc>
                  <a:txBody>
                    <a:bodyPr/>
                    <a:lstStyle/>
                    <a:p>
                      <a:pPr algn="l" fontAlgn="ctr"/>
                      <a:r>
                        <a:rPr lang="es-ES" sz="1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size</a:t>
                      </a:r>
                      <a:endParaRPr lang="es-E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00" marR="72000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E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2,76E+06</a:t>
                      </a:r>
                    </a:p>
                  </a:txBody>
                  <a:tcPr marL="72000" marR="72000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E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5,66E+04</a:t>
                      </a:r>
                    </a:p>
                  </a:txBody>
                  <a:tcPr marL="72000" marR="72000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E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48.676</a:t>
                      </a:r>
                    </a:p>
                  </a:txBody>
                  <a:tcPr marL="72000" marR="72000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&lt; 2e-16 ***</a:t>
                      </a:r>
                    </a:p>
                  </a:txBody>
                  <a:tcPr marL="72000" marR="72000" marT="9525" marB="0" anchor="ctr"/>
                </a:tc>
                <a:extLst>
                  <a:ext uri="{0D108BD9-81ED-4DB2-BD59-A6C34878D82A}">
                    <a16:rowId xmlns:a16="http://schemas.microsoft.com/office/drawing/2014/main" val="3306956351"/>
                  </a:ext>
                </a:extLst>
              </a:tr>
              <a:tr h="327589">
                <a:tc>
                  <a:txBody>
                    <a:bodyPr/>
                    <a:lstStyle/>
                    <a:p>
                      <a:pPr algn="l" fontAlgn="ctr"/>
                      <a:r>
                        <a:rPr lang="es-ES" sz="1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rooms</a:t>
                      </a:r>
                      <a:endParaRPr lang="es-E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00" marR="72000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E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7,41E+06</a:t>
                      </a:r>
                    </a:p>
                  </a:txBody>
                  <a:tcPr marL="72000" marR="72000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E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2,49E+06</a:t>
                      </a:r>
                    </a:p>
                  </a:txBody>
                  <a:tcPr marL="72000" marR="72000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E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2.979</a:t>
                      </a:r>
                    </a:p>
                  </a:txBody>
                  <a:tcPr marL="72000" marR="72000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0.00294 **</a:t>
                      </a:r>
                    </a:p>
                  </a:txBody>
                  <a:tcPr marL="72000" marR="72000" marT="9525" marB="0" anchor="ctr"/>
                </a:tc>
                <a:extLst>
                  <a:ext uri="{0D108BD9-81ED-4DB2-BD59-A6C34878D82A}">
                    <a16:rowId xmlns:a16="http://schemas.microsoft.com/office/drawing/2014/main" val="2724353173"/>
                  </a:ext>
                </a:extLst>
              </a:tr>
              <a:tr h="327589">
                <a:tc>
                  <a:txBody>
                    <a:bodyPr/>
                    <a:lstStyle/>
                    <a:p>
                      <a:pPr algn="l" fontAlgn="ctr"/>
                      <a:r>
                        <a:rPr lang="es-ES" sz="1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bathrooms</a:t>
                      </a:r>
                      <a:endParaRPr lang="es-E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00" marR="72000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E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-2,43E+07</a:t>
                      </a:r>
                    </a:p>
                  </a:txBody>
                  <a:tcPr marL="72000" marR="72000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E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4,22E+06</a:t>
                      </a:r>
                    </a:p>
                  </a:txBody>
                  <a:tcPr marL="72000" marR="72000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E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-5.767</a:t>
                      </a:r>
                    </a:p>
                  </a:txBody>
                  <a:tcPr marL="72000" marR="72000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9.8e-09 ***</a:t>
                      </a:r>
                    </a:p>
                  </a:txBody>
                  <a:tcPr marL="72000" marR="72000" marT="9525" marB="0" anchor="ctr"/>
                </a:tc>
                <a:extLst>
                  <a:ext uri="{0D108BD9-81ED-4DB2-BD59-A6C34878D82A}">
                    <a16:rowId xmlns:a16="http://schemas.microsoft.com/office/drawing/2014/main" val="609437901"/>
                  </a:ext>
                </a:extLst>
              </a:tr>
              <a:tr h="327589">
                <a:tc>
                  <a:txBody>
                    <a:bodyPr/>
                    <a:lstStyle/>
                    <a:p>
                      <a:pPr algn="l" fontAlgn="ctr"/>
                      <a:r>
                        <a:rPr lang="es-ES" sz="1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floor</a:t>
                      </a:r>
                      <a:endParaRPr lang="es-E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00" marR="72000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E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1,46E+04</a:t>
                      </a:r>
                    </a:p>
                  </a:txBody>
                  <a:tcPr marL="72000" marR="72000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E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4,05E+05</a:t>
                      </a:r>
                    </a:p>
                  </a:txBody>
                  <a:tcPr marL="72000" marR="72000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0.036</a:t>
                      </a:r>
                    </a:p>
                  </a:txBody>
                  <a:tcPr marL="72000" marR="72000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0.97131</a:t>
                      </a:r>
                    </a:p>
                  </a:txBody>
                  <a:tcPr marL="72000" marR="72000" marT="9525" marB="0" anchor="ctr"/>
                </a:tc>
                <a:extLst>
                  <a:ext uri="{0D108BD9-81ED-4DB2-BD59-A6C34878D82A}">
                    <a16:rowId xmlns:a16="http://schemas.microsoft.com/office/drawing/2014/main" val="1448369118"/>
                  </a:ext>
                </a:extLst>
              </a:tr>
              <a:tr h="327589">
                <a:tc>
                  <a:txBody>
                    <a:bodyPr/>
                    <a:lstStyle/>
                    <a:p>
                      <a:pPr algn="l" fontAlgn="ctr"/>
                      <a:r>
                        <a:rPr lang="es-ES" sz="1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numPhotos</a:t>
                      </a:r>
                      <a:endParaRPr lang="es-E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00" marR="72000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E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-1,26E+05</a:t>
                      </a:r>
                    </a:p>
                  </a:txBody>
                  <a:tcPr marL="72000" marR="72000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E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1,92E+05</a:t>
                      </a:r>
                    </a:p>
                  </a:txBody>
                  <a:tcPr marL="72000" marR="72000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-0.654</a:t>
                      </a:r>
                    </a:p>
                  </a:txBody>
                  <a:tcPr marL="72000" marR="72000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0.51320</a:t>
                      </a:r>
                    </a:p>
                  </a:txBody>
                  <a:tcPr marL="72000" marR="72000" marT="9525" marB="0" anchor="ctr"/>
                </a:tc>
                <a:extLst>
                  <a:ext uri="{0D108BD9-81ED-4DB2-BD59-A6C34878D82A}">
                    <a16:rowId xmlns:a16="http://schemas.microsoft.com/office/drawing/2014/main" val="4191863392"/>
                  </a:ext>
                </a:extLst>
              </a:tr>
              <a:tr h="327589">
                <a:tc>
                  <a:txBody>
                    <a:bodyPr/>
                    <a:lstStyle/>
                    <a:p>
                      <a:pPr algn="l" fontAlgn="ctr"/>
                      <a:r>
                        <a:rPr lang="es-ES" sz="1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distance</a:t>
                      </a:r>
                      <a:endParaRPr lang="es-E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00" marR="72000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E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1,76E+04</a:t>
                      </a:r>
                    </a:p>
                  </a:txBody>
                  <a:tcPr marL="72000" marR="72000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E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1,35E+04</a:t>
                      </a:r>
                    </a:p>
                  </a:txBody>
                  <a:tcPr marL="72000" marR="72000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E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1.312</a:t>
                      </a:r>
                    </a:p>
                  </a:txBody>
                  <a:tcPr marL="72000" marR="72000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0.18986</a:t>
                      </a:r>
                    </a:p>
                  </a:txBody>
                  <a:tcPr marL="72000" marR="72000" marT="9525" marB="0" anchor="ctr"/>
                </a:tc>
                <a:extLst>
                  <a:ext uri="{0D108BD9-81ED-4DB2-BD59-A6C34878D82A}">
                    <a16:rowId xmlns:a16="http://schemas.microsoft.com/office/drawing/2014/main" val="2705755659"/>
                  </a:ext>
                </a:extLst>
              </a:tr>
              <a:tr h="327589">
                <a:tc>
                  <a:txBody>
                    <a:bodyPr/>
                    <a:lstStyle/>
                    <a:p>
                      <a:pPr algn="l" fontAlgn="ctr"/>
                      <a:r>
                        <a:rPr lang="es-E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Ozono</a:t>
                      </a:r>
                    </a:p>
                  </a:txBody>
                  <a:tcPr marL="72000" marR="72000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E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4,40E+06</a:t>
                      </a:r>
                    </a:p>
                  </a:txBody>
                  <a:tcPr marL="72000" marR="72000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E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2,30E+07</a:t>
                      </a:r>
                    </a:p>
                  </a:txBody>
                  <a:tcPr marL="72000" marR="72000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0.191</a:t>
                      </a:r>
                    </a:p>
                  </a:txBody>
                  <a:tcPr marL="72000" marR="72000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0.84817</a:t>
                      </a:r>
                    </a:p>
                  </a:txBody>
                  <a:tcPr marL="72000" marR="72000" marT="9525" marB="0" anchor="ctr"/>
                </a:tc>
                <a:extLst>
                  <a:ext uri="{0D108BD9-81ED-4DB2-BD59-A6C34878D82A}">
                    <a16:rowId xmlns:a16="http://schemas.microsoft.com/office/drawing/2014/main" val="304619825"/>
                  </a:ext>
                </a:extLst>
              </a:tr>
              <a:tr h="327589">
                <a:tc>
                  <a:txBody>
                    <a:bodyPr/>
                    <a:lstStyle/>
                    <a:p>
                      <a:pPr algn="l" fontAlgn="ctr"/>
                      <a:r>
                        <a:rPr lang="es-E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72000" marR="72000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E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1,22E+08</a:t>
                      </a:r>
                    </a:p>
                  </a:txBody>
                  <a:tcPr marL="72000" marR="72000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E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1,70E+08</a:t>
                      </a:r>
                    </a:p>
                  </a:txBody>
                  <a:tcPr marL="72000" marR="72000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0.715</a:t>
                      </a:r>
                    </a:p>
                  </a:txBody>
                  <a:tcPr marL="72000" marR="72000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0.47501</a:t>
                      </a:r>
                    </a:p>
                  </a:txBody>
                  <a:tcPr marL="72000" marR="72000" marT="9525" marB="0" anchor="ctr"/>
                </a:tc>
                <a:extLst>
                  <a:ext uri="{0D108BD9-81ED-4DB2-BD59-A6C34878D82A}">
                    <a16:rowId xmlns:a16="http://schemas.microsoft.com/office/drawing/2014/main" val="3364333627"/>
                  </a:ext>
                </a:extLst>
              </a:tr>
              <a:tr h="327589">
                <a:tc>
                  <a:txBody>
                    <a:bodyPr/>
                    <a:lstStyle/>
                    <a:p>
                      <a:pPr algn="l" fontAlgn="ctr"/>
                      <a:r>
                        <a:rPr lang="es-E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NO2</a:t>
                      </a:r>
                    </a:p>
                  </a:txBody>
                  <a:tcPr marL="72000" marR="72000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E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7,51E+07</a:t>
                      </a:r>
                    </a:p>
                  </a:txBody>
                  <a:tcPr marL="72000" marR="72000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E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1,09E+08</a:t>
                      </a:r>
                    </a:p>
                  </a:txBody>
                  <a:tcPr marL="72000" marR="72000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0.690</a:t>
                      </a:r>
                    </a:p>
                  </a:txBody>
                  <a:tcPr marL="72000" marR="72000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0.49015</a:t>
                      </a:r>
                    </a:p>
                  </a:txBody>
                  <a:tcPr marL="72000" marR="72000" marT="9525" marB="0" anchor="ctr"/>
                </a:tc>
                <a:extLst>
                  <a:ext uri="{0D108BD9-81ED-4DB2-BD59-A6C34878D82A}">
                    <a16:rowId xmlns:a16="http://schemas.microsoft.com/office/drawing/2014/main" val="517108504"/>
                  </a:ext>
                </a:extLst>
              </a:tr>
              <a:tr h="327589">
                <a:tc>
                  <a:txBody>
                    <a:bodyPr/>
                    <a:lstStyle/>
                    <a:p>
                      <a:pPr algn="l" fontAlgn="ctr"/>
                      <a:r>
                        <a:rPr lang="es-E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PM10</a:t>
                      </a:r>
                    </a:p>
                  </a:txBody>
                  <a:tcPr marL="72000" marR="72000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E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2,19E+06</a:t>
                      </a:r>
                    </a:p>
                  </a:txBody>
                  <a:tcPr marL="72000" marR="72000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E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1,15E+06</a:t>
                      </a:r>
                    </a:p>
                  </a:txBody>
                  <a:tcPr marL="72000" marR="72000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E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1.913</a:t>
                      </a:r>
                    </a:p>
                  </a:txBody>
                  <a:tcPr marL="72000" marR="72000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0.05600 .</a:t>
                      </a:r>
                    </a:p>
                  </a:txBody>
                  <a:tcPr marL="72000" marR="72000" marT="9525" marB="0" anchor="ctr"/>
                </a:tc>
                <a:extLst>
                  <a:ext uri="{0D108BD9-81ED-4DB2-BD59-A6C34878D82A}">
                    <a16:rowId xmlns:a16="http://schemas.microsoft.com/office/drawing/2014/main" val="1395224627"/>
                  </a:ext>
                </a:extLst>
              </a:tr>
              <a:tr h="327589">
                <a:tc>
                  <a:txBody>
                    <a:bodyPr/>
                    <a:lstStyle/>
                    <a:p>
                      <a:pPr algn="l" fontAlgn="ctr"/>
                      <a:r>
                        <a:rPr lang="es-ES" sz="1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NOx</a:t>
                      </a:r>
                      <a:endParaRPr lang="es-E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00" marR="72000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E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-7,63E+07</a:t>
                      </a:r>
                    </a:p>
                  </a:txBody>
                  <a:tcPr marL="72000" marR="72000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E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1,05E+08</a:t>
                      </a:r>
                    </a:p>
                  </a:txBody>
                  <a:tcPr marL="72000" marR="72000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-0.724</a:t>
                      </a:r>
                    </a:p>
                  </a:txBody>
                  <a:tcPr marL="72000" marR="72000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0.46924</a:t>
                      </a:r>
                    </a:p>
                  </a:txBody>
                  <a:tcPr marL="72000" marR="72000" marT="9525" marB="0" anchor="ctr"/>
                </a:tc>
                <a:extLst>
                  <a:ext uri="{0D108BD9-81ED-4DB2-BD59-A6C34878D82A}">
                    <a16:rowId xmlns:a16="http://schemas.microsoft.com/office/drawing/2014/main" val="37084978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3068182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14334A4-64FC-41CA-9408-295DF3F522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>
            <a:noAutofit/>
          </a:bodyPr>
          <a:lstStyle/>
          <a:p>
            <a:pPr>
              <a:tabLst>
                <a:tab pos="8701088" algn="r"/>
              </a:tabLst>
            </a:pPr>
            <a:r>
              <a:rPr lang="en-US" dirty="0"/>
              <a:t>Point Three: Pollution and Building's price</a:t>
            </a:r>
            <a:r>
              <a:rPr lang="es-ES" sz="2800" dirty="0"/>
              <a:t>	</a:t>
            </a:r>
            <a:r>
              <a:rPr lang="es-ES" sz="2400" b="1" dirty="0" err="1">
                <a:solidFill>
                  <a:schemeClr val="accent1"/>
                </a:solidFill>
              </a:rPr>
              <a:t>Residuals</a:t>
            </a:r>
            <a:endParaRPr lang="es-ES" sz="2400" b="1" dirty="0">
              <a:solidFill>
                <a:schemeClr val="accent1"/>
              </a:solidFill>
            </a:endParaRPr>
          </a:p>
        </p:txBody>
      </p:sp>
      <p:graphicFrame>
        <p:nvGraphicFramePr>
          <p:cNvPr id="6" name="Marcador de contenido 5">
            <a:extLst>
              <a:ext uri="{FF2B5EF4-FFF2-40B4-BE49-F238E27FC236}">
                <a16:creationId xmlns:a16="http://schemas.microsoft.com/office/drawing/2014/main" id="{0FF9A72C-A7B8-4EE2-870B-41CDB0DD0D1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79357880"/>
              </p:ext>
            </p:extLst>
          </p:nvPr>
        </p:nvGraphicFramePr>
        <p:xfrm>
          <a:off x="2589213" y="2133600"/>
          <a:ext cx="89154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83080">
                  <a:extLst>
                    <a:ext uri="{9D8B030D-6E8A-4147-A177-3AD203B41FA5}">
                      <a16:colId xmlns:a16="http://schemas.microsoft.com/office/drawing/2014/main" val="4157317"/>
                    </a:ext>
                  </a:extLst>
                </a:gridCol>
                <a:gridCol w="1783080">
                  <a:extLst>
                    <a:ext uri="{9D8B030D-6E8A-4147-A177-3AD203B41FA5}">
                      <a16:colId xmlns:a16="http://schemas.microsoft.com/office/drawing/2014/main" val="3516582759"/>
                    </a:ext>
                  </a:extLst>
                </a:gridCol>
                <a:gridCol w="1783080">
                  <a:extLst>
                    <a:ext uri="{9D8B030D-6E8A-4147-A177-3AD203B41FA5}">
                      <a16:colId xmlns:a16="http://schemas.microsoft.com/office/drawing/2014/main" val="2728992836"/>
                    </a:ext>
                  </a:extLst>
                </a:gridCol>
                <a:gridCol w="1783080">
                  <a:extLst>
                    <a:ext uri="{9D8B030D-6E8A-4147-A177-3AD203B41FA5}">
                      <a16:colId xmlns:a16="http://schemas.microsoft.com/office/drawing/2014/main" val="1398211534"/>
                    </a:ext>
                  </a:extLst>
                </a:gridCol>
                <a:gridCol w="1783080">
                  <a:extLst>
                    <a:ext uri="{9D8B030D-6E8A-4147-A177-3AD203B41FA5}">
                      <a16:colId xmlns:a16="http://schemas.microsoft.com/office/drawing/2014/main" val="353321829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800" u="none" strike="noStrike" dirty="0">
                          <a:effectLst/>
                        </a:rPr>
                        <a:t>Min</a:t>
                      </a:r>
                      <a:endParaRPr lang="es-E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00" marR="72000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800" u="none" strike="noStrike" dirty="0">
                          <a:effectLst/>
                        </a:rPr>
                        <a:t>1Q</a:t>
                      </a:r>
                      <a:endParaRPr lang="es-E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00" marR="72000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800" u="none" strike="noStrike" dirty="0">
                          <a:effectLst/>
                        </a:rPr>
                        <a:t>Median</a:t>
                      </a:r>
                      <a:endParaRPr lang="es-E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00" marR="72000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800" u="none" strike="noStrike" dirty="0">
                          <a:effectLst/>
                        </a:rPr>
                        <a:t>3Q</a:t>
                      </a:r>
                      <a:endParaRPr lang="es-E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00" marR="72000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800" u="none" strike="noStrike" dirty="0">
                          <a:effectLst/>
                        </a:rPr>
                        <a:t>Max</a:t>
                      </a:r>
                      <a:endParaRPr lang="es-E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00" marR="72000" marT="9525" marB="0" anchor="ctr"/>
                </a:tc>
                <a:extLst>
                  <a:ext uri="{0D108BD9-81ED-4DB2-BD59-A6C34878D82A}">
                    <a16:rowId xmlns:a16="http://schemas.microsoft.com/office/drawing/2014/main" val="26733608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r" defTabSz="457200" rtl="0" eaLnBrk="1" fontAlgn="ctr" latinLnBrk="0" hangingPunct="1"/>
                      <a:r>
                        <a:rPr lang="es-ES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-430597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r" defTabSz="457200" rtl="0" eaLnBrk="1" fontAlgn="ctr" latinLnBrk="0" hangingPunct="1"/>
                      <a:r>
                        <a:rPr lang="es-ES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-31335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r" defTabSz="457200" rtl="0" eaLnBrk="1" fontAlgn="ctr" latinLnBrk="0" hangingPunct="1"/>
                      <a:r>
                        <a:rPr lang="es-ES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-5248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r" defTabSz="457200" rtl="0" eaLnBrk="1" fontAlgn="ctr" latinLnBrk="0" hangingPunct="1"/>
                      <a:r>
                        <a:rPr lang="es-ES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26248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r" defTabSz="457200" rtl="0" eaLnBrk="1" fontAlgn="ctr" latinLnBrk="0" hangingPunct="1"/>
                      <a:r>
                        <a:rPr lang="es-ES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952945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703839462"/>
                  </a:ext>
                </a:extLst>
              </a:tr>
            </a:tbl>
          </a:graphicData>
        </a:graphic>
      </p:graphicFrame>
      <p:sp>
        <p:nvSpPr>
          <p:cNvPr id="9" name="Marcador de contenido 2">
            <a:extLst>
              <a:ext uri="{FF2B5EF4-FFF2-40B4-BE49-F238E27FC236}">
                <a16:creationId xmlns:a16="http://schemas.microsoft.com/office/drawing/2014/main" id="{7035AA36-458B-4F61-91C0-D620E32AC71D}"/>
              </a:ext>
            </a:extLst>
          </p:cNvPr>
          <p:cNvSpPr txBox="1">
            <a:spLocks/>
          </p:cNvSpPr>
          <p:nvPr/>
        </p:nvSpPr>
        <p:spPr>
          <a:xfrm>
            <a:off x="2589212" y="3103880"/>
            <a:ext cx="8911685" cy="220422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Residual standard error: </a:t>
            </a:r>
            <a:r>
              <a:rPr lang="es-ES" sz="2400" dirty="0"/>
              <a:t>71350</a:t>
            </a:r>
            <a:r>
              <a:rPr lang="en-US" sz="2400" dirty="0"/>
              <a:t> on </a:t>
            </a:r>
            <a:r>
              <a:rPr lang="es-ES" sz="2400" dirty="0"/>
              <a:t>1476</a:t>
            </a:r>
            <a:r>
              <a:rPr lang="en-US" sz="2400" dirty="0"/>
              <a:t> degrees of freedom</a:t>
            </a:r>
          </a:p>
          <a:p>
            <a:r>
              <a:rPr lang="en-US" sz="2400" dirty="0"/>
              <a:t>Multiple R-squared: </a:t>
            </a:r>
            <a:r>
              <a:rPr lang="es-ES" sz="2400" dirty="0"/>
              <a:t>0,9194</a:t>
            </a:r>
            <a:endParaRPr lang="en-US" sz="2400" dirty="0"/>
          </a:p>
          <a:p>
            <a:r>
              <a:rPr lang="en-US" sz="2400" dirty="0"/>
              <a:t>Adjusted R-squared: 0,</a:t>
            </a:r>
            <a:r>
              <a:rPr lang="es-ES" sz="2400" dirty="0"/>
              <a:t> 9188</a:t>
            </a:r>
          </a:p>
          <a:p>
            <a:r>
              <a:rPr lang="en-US" sz="2400" dirty="0"/>
              <a:t>F-statistic: </a:t>
            </a:r>
            <a:r>
              <a:rPr lang="es-ES" sz="2400" dirty="0"/>
              <a:t>1404</a:t>
            </a:r>
            <a:r>
              <a:rPr lang="en-US" sz="2400" dirty="0"/>
              <a:t> on 12 and 1476 DF</a:t>
            </a:r>
          </a:p>
          <a:p>
            <a:r>
              <a:rPr lang="en-US" sz="2400" dirty="0"/>
              <a:t>p-value: &lt; 2.2e-16</a:t>
            </a:r>
          </a:p>
        </p:txBody>
      </p:sp>
      <p:graphicFrame>
        <p:nvGraphicFramePr>
          <p:cNvPr id="10" name="Tabla 9">
            <a:extLst>
              <a:ext uri="{FF2B5EF4-FFF2-40B4-BE49-F238E27FC236}">
                <a16:creationId xmlns:a16="http://schemas.microsoft.com/office/drawing/2014/main" id="{A0DF1DE8-38DD-4A32-B9BA-55152D0F74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4964085"/>
              </p:ext>
            </p:extLst>
          </p:nvPr>
        </p:nvGraphicFramePr>
        <p:xfrm>
          <a:off x="7658099" y="4937261"/>
          <a:ext cx="3842798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21399">
                  <a:extLst>
                    <a:ext uri="{9D8B030D-6E8A-4147-A177-3AD203B41FA5}">
                      <a16:colId xmlns:a16="http://schemas.microsoft.com/office/drawing/2014/main" val="2795251907"/>
                    </a:ext>
                  </a:extLst>
                </a:gridCol>
                <a:gridCol w="1921399">
                  <a:extLst>
                    <a:ext uri="{9D8B030D-6E8A-4147-A177-3AD203B41FA5}">
                      <a16:colId xmlns:a16="http://schemas.microsoft.com/office/drawing/2014/main" val="19984089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es-ES" sz="1800" b="1" u="none" strike="noStrike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RMSE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es-ES" sz="1800" b="1" u="none" strike="noStrike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MAE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352278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r" defTabSz="457200" rtl="0" eaLnBrk="1" fontAlgn="ctr" latinLnBrk="0" hangingPunct="1"/>
                      <a:r>
                        <a:rPr lang="es-ES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65065.34858925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r" defTabSz="457200" rtl="0" eaLnBrk="1" fontAlgn="ctr" latinLnBrk="0" hangingPunct="1"/>
                      <a:r>
                        <a:rPr lang="es-ES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40183.70166710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641611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7081258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EABB899-691A-45E6-9345-80D9C75EF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Conclusions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7BC0971-66CB-4BC3-8D3F-A57C3AF922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 we could see, the </a:t>
            </a:r>
            <a:r>
              <a:rPr lang="en-US" dirty="0" err="1"/>
              <a:t>corelation</a:t>
            </a:r>
            <a:r>
              <a:rPr lang="en-US" dirty="0"/>
              <a:t> matrix doesn't give us a statistically clear correlation between contaminants and building's price.</a:t>
            </a:r>
          </a:p>
          <a:p>
            <a:r>
              <a:rPr lang="en-US" dirty="0"/>
              <a:t>In the other hand we could see the regression model has been improved because the RMSE and the MAE have decreased, but not in a </a:t>
            </a:r>
            <a:r>
              <a:rPr lang="en-US" dirty="0" err="1"/>
              <a:t>signifficant</a:t>
            </a:r>
            <a:r>
              <a:rPr lang="en-US" dirty="0"/>
              <a:t> way.</a:t>
            </a:r>
          </a:p>
          <a:p>
            <a:r>
              <a:rPr lang="en-US" dirty="0"/>
              <a:t>Air pollution seems not to be actually an </a:t>
            </a:r>
            <a:r>
              <a:rPr lang="en-US" dirty="0" err="1"/>
              <a:t>imporant</a:t>
            </a:r>
            <a:r>
              <a:rPr lang="en-US" dirty="0"/>
              <a:t> characteristic which influences in the price of buildings, but now we have the technology and the information to make this possible.</a:t>
            </a:r>
          </a:p>
          <a:p>
            <a:r>
              <a:rPr lang="en-US" dirty="0"/>
              <a:t>The question is, would the prices of </a:t>
            </a:r>
            <a:r>
              <a:rPr lang="en-US" dirty="0" err="1"/>
              <a:t>valencia's</a:t>
            </a:r>
            <a:r>
              <a:rPr lang="en-US" dirty="0"/>
              <a:t> buildings decrease or increase? In this report we made a local comparison in air pollution, but when getting some global info, this could result in a increase of the price of </a:t>
            </a:r>
            <a:r>
              <a:rPr lang="en-US" dirty="0" err="1"/>
              <a:t>valencia's</a:t>
            </a:r>
            <a:r>
              <a:rPr lang="en-US" dirty="0"/>
              <a:t> buildings.</a:t>
            </a:r>
          </a:p>
          <a:p>
            <a:pPr marL="0" indent="0"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4204729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9">
            <a:extLst>
              <a:ext uri="{FF2B5EF4-FFF2-40B4-BE49-F238E27FC236}">
                <a16:creationId xmlns:a16="http://schemas.microsoft.com/office/drawing/2014/main" id="{027FE0C2-9C19-4FB7-81C0-06ECDD8C0511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1766EED2-C3B3-40C6-A5D8-FFF5894B96A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9CFBF839-A629-4019-9F3D-C15269EEC58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E13B7060-C0FD-4F48-BD18-CEC2F6CF4D4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A344E7D3-1355-48C1-9904-2405426C49C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7A0AFB45-BC4E-4AB7-A8FF-D61849E411C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18BD2B14-C775-4442-B02E-E842C96F190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7" name="Freeform 17">
              <a:extLst>
                <a:ext uri="{FF2B5EF4-FFF2-40B4-BE49-F238E27FC236}">
                  <a16:creationId xmlns:a16="http://schemas.microsoft.com/office/drawing/2014/main" id="{D43EE30E-A569-4394-B036-B0954A88D42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8" name="Freeform 18">
              <a:extLst>
                <a:ext uri="{FF2B5EF4-FFF2-40B4-BE49-F238E27FC236}">
                  <a16:creationId xmlns:a16="http://schemas.microsoft.com/office/drawing/2014/main" id="{F6178D34-57BD-47F7-A56E-14FC1BB2252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9" name="Freeform 19">
              <a:extLst>
                <a:ext uri="{FF2B5EF4-FFF2-40B4-BE49-F238E27FC236}">
                  <a16:creationId xmlns:a16="http://schemas.microsoft.com/office/drawing/2014/main" id="{FFD3B6D6-3AE3-47BC-97D9-CDA2EFCA6FA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0" name="Freeform 20">
              <a:extLst>
                <a:ext uri="{FF2B5EF4-FFF2-40B4-BE49-F238E27FC236}">
                  <a16:creationId xmlns:a16="http://schemas.microsoft.com/office/drawing/2014/main" id="{5C34EB72-4D8B-4039-B1FE-891F22FEBD5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1" name="Freeform 21">
              <a:extLst>
                <a:ext uri="{FF2B5EF4-FFF2-40B4-BE49-F238E27FC236}">
                  <a16:creationId xmlns:a16="http://schemas.microsoft.com/office/drawing/2014/main" id="{55A3A4AF-6FE1-4C4B-9286-35AF8C6E29E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2" name="Freeform 22">
              <a:extLst>
                <a:ext uri="{FF2B5EF4-FFF2-40B4-BE49-F238E27FC236}">
                  <a16:creationId xmlns:a16="http://schemas.microsoft.com/office/drawing/2014/main" id="{BBF339A0-40DC-4DCB-BF13-4143D7B00C0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3" name="Group 23">
            <a:extLst>
              <a:ext uri="{FF2B5EF4-FFF2-40B4-BE49-F238E27FC236}">
                <a16:creationId xmlns:a16="http://schemas.microsoft.com/office/drawing/2014/main" id="{AC0D9DD5-F48B-4179-BF11-4D156DA02A0A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32"/>
            <a:ext cx="2356675" cy="6853285"/>
            <a:chOff x="6627813" y="195454"/>
            <a:chExt cx="1952625" cy="5678297"/>
          </a:xfrm>
        </p:grpSpPr>
        <p:sp>
          <p:nvSpPr>
            <p:cNvPr id="25" name="Freeform 27">
              <a:extLst>
                <a:ext uri="{FF2B5EF4-FFF2-40B4-BE49-F238E27FC236}">
                  <a16:creationId xmlns:a16="http://schemas.microsoft.com/office/drawing/2014/main" id="{A9168E85-6CFA-435B-8A6B-D32486C90D5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5454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6" name="Freeform 28">
              <a:extLst>
                <a:ext uri="{FF2B5EF4-FFF2-40B4-BE49-F238E27FC236}">
                  <a16:creationId xmlns:a16="http://schemas.microsoft.com/office/drawing/2014/main" id="{9293C87B-0616-4B2B-B082-B3362CA3F1C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7" name="Freeform 29">
              <a:extLst>
                <a:ext uri="{FF2B5EF4-FFF2-40B4-BE49-F238E27FC236}">
                  <a16:creationId xmlns:a16="http://schemas.microsoft.com/office/drawing/2014/main" id="{F2728C57-B738-4443-9FC2-3C060715FFC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8" name="Freeform 30">
              <a:extLst>
                <a:ext uri="{FF2B5EF4-FFF2-40B4-BE49-F238E27FC236}">
                  <a16:creationId xmlns:a16="http://schemas.microsoft.com/office/drawing/2014/main" id="{766F97F3-2B2B-4253-BEC7-BC9C7DFF015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9" name="Freeform 31">
              <a:extLst>
                <a:ext uri="{FF2B5EF4-FFF2-40B4-BE49-F238E27FC236}">
                  <a16:creationId xmlns:a16="http://schemas.microsoft.com/office/drawing/2014/main" id="{F2F1BCB5-62E3-482A-A671-8514CD517B8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0" name="Freeform 32">
              <a:extLst>
                <a:ext uri="{FF2B5EF4-FFF2-40B4-BE49-F238E27FC236}">
                  <a16:creationId xmlns:a16="http://schemas.microsoft.com/office/drawing/2014/main" id="{19B93AE6-0173-4CA9-A70C-F4D5D9B3797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1" name="Freeform 33">
              <a:extLst>
                <a:ext uri="{FF2B5EF4-FFF2-40B4-BE49-F238E27FC236}">
                  <a16:creationId xmlns:a16="http://schemas.microsoft.com/office/drawing/2014/main" id="{E7FEE511-B4FE-4967-9E02-B802810A912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2" name="Freeform 34">
              <a:extLst>
                <a:ext uri="{FF2B5EF4-FFF2-40B4-BE49-F238E27FC236}">
                  <a16:creationId xmlns:a16="http://schemas.microsoft.com/office/drawing/2014/main" id="{374E8AF9-DC1D-4FEB-A65B-1F0F82912FE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3" name="Freeform 35">
              <a:extLst>
                <a:ext uri="{FF2B5EF4-FFF2-40B4-BE49-F238E27FC236}">
                  <a16:creationId xmlns:a16="http://schemas.microsoft.com/office/drawing/2014/main" id="{89BB8488-306B-461B-846C-5E22664AF96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4" name="Freeform 36">
              <a:extLst>
                <a:ext uri="{FF2B5EF4-FFF2-40B4-BE49-F238E27FC236}">
                  <a16:creationId xmlns:a16="http://schemas.microsoft.com/office/drawing/2014/main" id="{987A2146-569C-4EF6-9CA1-D72961EBD68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5" name="Freeform 37">
              <a:extLst>
                <a:ext uri="{FF2B5EF4-FFF2-40B4-BE49-F238E27FC236}">
                  <a16:creationId xmlns:a16="http://schemas.microsoft.com/office/drawing/2014/main" id="{70334992-12F8-4924-B32E-420C3FDB130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6" name="Freeform 38">
              <a:extLst>
                <a:ext uri="{FF2B5EF4-FFF2-40B4-BE49-F238E27FC236}">
                  <a16:creationId xmlns:a16="http://schemas.microsoft.com/office/drawing/2014/main" id="{A5B2F0D2-1D46-46DD-A818-60309624D85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104" name="Rectangle 37">
            <a:extLst>
              <a:ext uri="{FF2B5EF4-FFF2-40B4-BE49-F238E27FC236}">
                <a16:creationId xmlns:a16="http://schemas.microsoft.com/office/drawing/2014/main" id="{FF1A843A-A6BC-4027-A46F-8EA29D26FEA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5" name="Freeform 6">
            <a:extLst>
              <a:ext uri="{FF2B5EF4-FFF2-40B4-BE49-F238E27FC236}">
                <a16:creationId xmlns:a16="http://schemas.microsoft.com/office/drawing/2014/main" id="{2507F48C-66CC-4AFA-B9A7-360743221EC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 useBgFill="1">
        <p:nvSpPr>
          <p:cNvPr id="106" name="Rectangle 41">
            <a:extLst>
              <a:ext uri="{FF2B5EF4-FFF2-40B4-BE49-F238E27FC236}">
                <a16:creationId xmlns:a16="http://schemas.microsoft.com/office/drawing/2014/main" id="{34542078-E6A8-432D-8A8B-24604A3A561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n 4" descr="Imagen que contiene texto, mapa&#10;&#10;Descripción generada con confianza muy alta">
            <a:extLst>
              <a:ext uri="{FF2B5EF4-FFF2-40B4-BE49-F238E27FC236}">
                <a16:creationId xmlns:a16="http://schemas.microsoft.com/office/drawing/2014/main" id="{565D8631-9B93-4E63-A01B-5983EE912F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40000"/>
            <a:extLst/>
          </a:blip>
          <a:srcRect t="5286" b="1576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107" name="Group 43">
            <a:extLst>
              <a:ext uri="{FF2B5EF4-FFF2-40B4-BE49-F238E27FC236}">
                <a16:creationId xmlns:a16="http://schemas.microsoft.com/office/drawing/2014/main" id="{A4E48887-9270-4938-917C-2297B0C11561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45" name="Freeform 11">
              <a:extLst>
                <a:ext uri="{FF2B5EF4-FFF2-40B4-BE49-F238E27FC236}">
                  <a16:creationId xmlns:a16="http://schemas.microsoft.com/office/drawing/2014/main" id="{5E97A4B5-D696-4FFB-96EC-3969211AC6F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6" name="Freeform 12">
              <a:extLst>
                <a:ext uri="{FF2B5EF4-FFF2-40B4-BE49-F238E27FC236}">
                  <a16:creationId xmlns:a16="http://schemas.microsoft.com/office/drawing/2014/main" id="{F4247FDA-9D72-4A20-A953-DB75522DBBB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7" name="Freeform 13">
              <a:extLst>
                <a:ext uri="{FF2B5EF4-FFF2-40B4-BE49-F238E27FC236}">
                  <a16:creationId xmlns:a16="http://schemas.microsoft.com/office/drawing/2014/main" id="{178119CE-10A3-403E-B327-39FD336287C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8" name="Freeform 14">
              <a:extLst>
                <a:ext uri="{FF2B5EF4-FFF2-40B4-BE49-F238E27FC236}">
                  <a16:creationId xmlns:a16="http://schemas.microsoft.com/office/drawing/2014/main" id="{BF9051C7-DAAA-4503-B8B3-2FDE0E055BA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9" name="Freeform 15">
              <a:extLst>
                <a:ext uri="{FF2B5EF4-FFF2-40B4-BE49-F238E27FC236}">
                  <a16:creationId xmlns:a16="http://schemas.microsoft.com/office/drawing/2014/main" id="{4B7EA962-12FB-487A-B341-0A6DE77E510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0" name="Freeform 16">
              <a:extLst>
                <a:ext uri="{FF2B5EF4-FFF2-40B4-BE49-F238E27FC236}">
                  <a16:creationId xmlns:a16="http://schemas.microsoft.com/office/drawing/2014/main" id="{3610D4C8-EFBD-414C-8846-54C5698FB20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1" name="Freeform 17">
              <a:extLst>
                <a:ext uri="{FF2B5EF4-FFF2-40B4-BE49-F238E27FC236}">
                  <a16:creationId xmlns:a16="http://schemas.microsoft.com/office/drawing/2014/main" id="{C21E675F-1DAB-4885-B9DA-AB4632E51BA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2" name="Freeform 18">
              <a:extLst>
                <a:ext uri="{FF2B5EF4-FFF2-40B4-BE49-F238E27FC236}">
                  <a16:creationId xmlns:a16="http://schemas.microsoft.com/office/drawing/2014/main" id="{7FE17559-57E1-41D8-9A82-52F0E1EC84C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3" name="Freeform 19">
              <a:extLst>
                <a:ext uri="{FF2B5EF4-FFF2-40B4-BE49-F238E27FC236}">
                  <a16:creationId xmlns:a16="http://schemas.microsoft.com/office/drawing/2014/main" id="{4D6BE54E-E15B-4BF7-AE9B-CA850E4C77D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4" name="Freeform 20">
              <a:extLst>
                <a:ext uri="{FF2B5EF4-FFF2-40B4-BE49-F238E27FC236}">
                  <a16:creationId xmlns:a16="http://schemas.microsoft.com/office/drawing/2014/main" id="{C8CF1FE0-6D44-40D4-BC9E-2D2BAAC0FFC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5" name="Freeform 21">
              <a:extLst>
                <a:ext uri="{FF2B5EF4-FFF2-40B4-BE49-F238E27FC236}">
                  <a16:creationId xmlns:a16="http://schemas.microsoft.com/office/drawing/2014/main" id="{4D8CD99F-0D63-4EC0-9E69-33C935AA968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6" name="Freeform 22">
              <a:extLst>
                <a:ext uri="{FF2B5EF4-FFF2-40B4-BE49-F238E27FC236}">
                  <a16:creationId xmlns:a16="http://schemas.microsoft.com/office/drawing/2014/main" id="{2D1B0E6D-2301-4B85-87D9-2600A123F4A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8" name="Group 57">
            <a:extLst>
              <a:ext uri="{FF2B5EF4-FFF2-40B4-BE49-F238E27FC236}">
                <a16:creationId xmlns:a16="http://schemas.microsoft.com/office/drawing/2014/main" id="{C9FB5BCB-55FF-44E8-B475-CB515D39DEE7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786"/>
            <a:ext cx="2356675" cy="6854040"/>
            <a:chOff x="6627813" y="194833"/>
            <a:chExt cx="1952625" cy="5678918"/>
          </a:xfrm>
        </p:grpSpPr>
        <p:sp>
          <p:nvSpPr>
            <p:cNvPr id="59" name="Freeform 27">
              <a:extLst>
                <a:ext uri="{FF2B5EF4-FFF2-40B4-BE49-F238E27FC236}">
                  <a16:creationId xmlns:a16="http://schemas.microsoft.com/office/drawing/2014/main" id="{842B4885-EC21-455B-8A5B-7CDE2D30F92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0" name="Freeform 28">
              <a:extLst>
                <a:ext uri="{FF2B5EF4-FFF2-40B4-BE49-F238E27FC236}">
                  <a16:creationId xmlns:a16="http://schemas.microsoft.com/office/drawing/2014/main" id="{CE92F8D5-5207-478F-9179-D21A5D86C33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1" name="Freeform 29">
              <a:extLst>
                <a:ext uri="{FF2B5EF4-FFF2-40B4-BE49-F238E27FC236}">
                  <a16:creationId xmlns:a16="http://schemas.microsoft.com/office/drawing/2014/main" id="{4C8A7AE2-A784-4F54-9BF4-F4EB9C5368D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2" name="Freeform 30">
              <a:extLst>
                <a:ext uri="{FF2B5EF4-FFF2-40B4-BE49-F238E27FC236}">
                  <a16:creationId xmlns:a16="http://schemas.microsoft.com/office/drawing/2014/main" id="{AEAB3670-1604-4BFA-B67E-36C910957AF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3" name="Freeform 31">
              <a:extLst>
                <a:ext uri="{FF2B5EF4-FFF2-40B4-BE49-F238E27FC236}">
                  <a16:creationId xmlns:a16="http://schemas.microsoft.com/office/drawing/2014/main" id="{FBA6345B-00E7-445F-9ED1-912D336F7EC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4" name="Freeform 32">
              <a:extLst>
                <a:ext uri="{FF2B5EF4-FFF2-40B4-BE49-F238E27FC236}">
                  <a16:creationId xmlns:a16="http://schemas.microsoft.com/office/drawing/2014/main" id="{A71B4879-E81B-4A29-9124-003FE383B1F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5" name="Freeform 33">
              <a:extLst>
                <a:ext uri="{FF2B5EF4-FFF2-40B4-BE49-F238E27FC236}">
                  <a16:creationId xmlns:a16="http://schemas.microsoft.com/office/drawing/2014/main" id="{18C79535-6DB6-4370-B6AD-61618DEC2E2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6" name="Freeform 34">
              <a:extLst>
                <a:ext uri="{FF2B5EF4-FFF2-40B4-BE49-F238E27FC236}">
                  <a16:creationId xmlns:a16="http://schemas.microsoft.com/office/drawing/2014/main" id="{592032C5-4D35-44F8-839E-268D55CBCCD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7" name="Freeform 35">
              <a:extLst>
                <a:ext uri="{FF2B5EF4-FFF2-40B4-BE49-F238E27FC236}">
                  <a16:creationId xmlns:a16="http://schemas.microsoft.com/office/drawing/2014/main" id="{DDE5CD19-C4AD-4E06-AB6B-4D7CC554F69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8" name="Freeform 36">
              <a:extLst>
                <a:ext uri="{FF2B5EF4-FFF2-40B4-BE49-F238E27FC236}">
                  <a16:creationId xmlns:a16="http://schemas.microsoft.com/office/drawing/2014/main" id="{9767786B-D368-4A7A-A045-B98239B133C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9" name="Freeform 37">
              <a:extLst>
                <a:ext uri="{FF2B5EF4-FFF2-40B4-BE49-F238E27FC236}">
                  <a16:creationId xmlns:a16="http://schemas.microsoft.com/office/drawing/2014/main" id="{7B496475-025E-42C3-B075-3AF1731E33F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0" name="Freeform 38">
              <a:extLst>
                <a:ext uri="{FF2B5EF4-FFF2-40B4-BE49-F238E27FC236}">
                  <a16:creationId xmlns:a16="http://schemas.microsoft.com/office/drawing/2014/main" id="{148AF32A-DFE9-4CA7-9CFE-945ED38C789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109" name="Rectangle 71">
            <a:extLst>
              <a:ext uri="{FF2B5EF4-FFF2-40B4-BE49-F238E27FC236}">
                <a16:creationId xmlns:a16="http://schemas.microsoft.com/office/drawing/2014/main" id="{B2AA32FB-B608-41B6-8760-AA1367392C6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0" name="Freeform 33">
            <a:extLst>
              <a:ext uri="{FF2B5EF4-FFF2-40B4-BE49-F238E27FC236}">
                <a16:creationId xmlns:a16="http://schemas.microsoft.com/office/drawing/2014/main" id="{BCEEA0D8-22D2-4E96-ABCB-99344CEBC07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DC8861E-25EC-4BF5-8E3D-5DDC6DC943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9213" y="2514600"/>
            <a:ext cx="8915399" cy="22627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Global pollution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EA9340D-6375-4F15-8976-801CFA908F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89213" y="4777379"/>
            <a:ext cx="8915399" cy="112628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800"/>
              <a:t>How much polluted are other cities arround the world</a:t>
            </a:r>
          </a:p>
        </p:txBody>
      </p:sp>
    </p:spTree>
    <p:extLst>
      <p:ext uri="{BB962C8B-B14F-4D97-AF65-F5344CB8AC3E}">
        <p14:creationId xmlns:p14="http://schemas.microsoft.com/office/powerpoint/2010/main" val="337828105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5">
            <a:extLst>
              <a:ext uri="{FF2B5EF4-FFF2-40B4-BE49-F238E27FC236}">
                <a16:creationId xmlns:a16="http://schemas.microsoft.com/office/drawing/2014/main" id="{1E2DB572-815D-4D93-ACA6-A38647502EC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0"/>
            <a:ext cx="10391775" cy="6858000"/>
          </a:xfrm>
          <a:custGeom>
            <a:avLst/>
            <a:gdLst>
              <a:gd name="T0" fmla="*/ 0 w 2184"/>
              <a:gd name="T1" fmla="*/ 1441 h 1441"/>
              <a:gd name="T2" fmla="*/ 1482 w 2184"/>
              <a:gd name="T3" fmla="*/ 1441 h 1441"/>
              <a:gd name="T4" fmla="*/ 2161 w 2184"/>
              <a:gd name="T5" fmla="*/ 762 h 1441"/>
              <a:gd name="T6" fmla="*/ 2161 w 2184"/>
              <a:gd name="T7" fmla="*/ 678 h 1441"/>
              <a:gd name="T8" fmla="*/ 1483 w 2184"/>
              <a:gd name="T9" fmla="*/ 0 h 1441"/>
              <a:gd name="T10" fmla="*/ 0 w 2184"/>
              <a:gd name="T11" fmla="*/ 0 h 1441"/>
              <a:gd name="T12" fmla="*/ 0 w 2184"/>
              <a:gd name="T13" fmla="*/ 1441 h 14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184" h="1441">
                <a:moveTo>
                  <a:pt x="0" y="1441"/>
                </a:moveTo>
                <a:cubicBezTo>
                  <a:pt x="1482" y="1441"/>
                  <a:pt x="1482" y="1441"/>
                  <a:pt x="1482" y="1441"/>
                </a:cubicBezTo>
                <a:cubicBezTo>
                  <a:pt x="2161" y="762"/>
                  <a:pt x="2161" y="762"/>
                  <a:pt x="2161" y="762"/>
                </a:cubicBezTo>
                <a:cubicBezTo>
                  <a:pt x="2184" y="739"/>
                  <a:pt x="2184" y="701"/>
                  <a:pt x="2161" y="678"/>
                </a:cubicBezTo>
                <a:cubicBezTo>
                  <a:pt x="1483" y="0"/>
                  <a:pt x="1483" y="0"/>
                  <a:pt x="1483" y="0"/>
                </a:cubicBezTo>
                <a:cubicBezTo>
                  <a:pt x="0" y="0"/>
                  <a:pt x="0" y="0"/>
                  <a:pt x="0" y="0"/>
                </a:cubicBezTo>
                <a:lnTo>
                  <a:pt x="0" y="1441"/>
                </a:lnTo>
                <a:close/>
              </a:path>
            </a:pathLst>
          </a:custGeom>
          <a:solidFill>
            <a:schemeClr val="accent1">
              <a:alpha val="9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Marcador de contenido 4">
            <a:extLst>
              <a:ext uri="{FF2B5EF4-FFF2-40B4-BE49-F238E27FC236}">
                <a16:creationId xmlns:a16="http://schemas.microsoft.com/office/drawing/2014/main" id="{E5A21015-B260-4C2C-9A75-665F1AA3421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709" r="9091" b="15520"/>
          <a:stretch/>
        </p:blipFill>
        <p:spPr>
          <a:xfrm>
            <a:off x="0" y="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2296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FBFE3618-8387-4153-870E-99EA1B9784F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B99A42A-5548-4BB8-9115-A05821C360A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 11">
            <a:extLst>
              <a:ext uri="{FF2B5EF4-FFF2-40B4-BE49-F238E27FC236}">
                <a16:creationId xmlns:a16="http://schemas.microsoft.com/office/drawing/2014/main" id="{D49441E5-946F-46B3-BDD2-BAD08853236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Marcador de contenido 4" descr="Imagen que contiene texto, mapa&#10;&#10;Descripción generada con confianza muy alta">
            <a:extLst>
              <a:ext uri="{FF2B5EF4-FFF2-40B4-BE49-F238E27FC236}">
                <a16:creationId xmlns:a16="http://schemas.microsoft.com/office/drawing/2014/main" id="{4A35E4DB-99A7-4FDB-8964-351F3F92D1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4619543" y="824023"/>
            <a:ext cx="6953577" cy="4884887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59007DC-FDCD-47C2-AE40-2D2CCF43C4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645106"/>
            <a:ext cx="3650279" cy="1259894"/>
          </a:xfrm>
        </p:spPr>
        <p:txBody>
          <a:bodyPr>
            <a:normAutofit/>
          </a:bodyPr>
          <a:lstStyle/>
          <a:p>
            <a:r>
              <a:rPr lang="es-ES" dirty="0" err="1"/>
              <a:t>Africa</a:t>
            </a:r>
            <a:endParaRPr lang="es-ES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649225" y="2133600"/>
            <a:ext cx="3650278" cy="3759253"/>
          </a:xfrm>
        </p:spPr>
        <p:txBody>
          <a:bodyPr>
            <a:norm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55086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8BD30EA2-8070-48EC-BC41-2869CA1A91C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F40D12C-3EB2-43EA-A6B2-81D13251900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Freeform 11">
            <a:extLst>
              <a:ext uri="{FF2B5EF4-FFF2-40B4-BE49-F238E27FC236}">
                <a16:creationId xmlns:a16="http://schemas.microsoft.com/office/drawing/2014/main" id="{A796071E-2EB3-4DB7-AC56-CCD96934984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Marcador de contenido 4" descr="Imagen que contiene texto, mapa&#10;&#10;Descripción generada con confianza muy alta">
            <a:extLst>
              <a:ext uri="{FF2B5EF4-FFF2-40B4-BE49-F238E27FC236}">
                <a16:creationId xmlns:a16="http://schemas.microsoft.com/office/drawing/2014/main" id="{0CA456E6-94C2-446C-A90A-6F7A8B7D24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335" b="1"/>
          <a:stretch/>
        </p:blipFill>
        <p:spPr>
          <a:xfrm>
            <a:off x="4619543" y="640080"/>
            <a:ext cx="6953577" cy="525277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ABF9280-8349-4E22-B5BA-19A4360B8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645106"/>
            <a:ext cx="3650279" cy="1259894"/>
          </a:xfrm>
        </p:spPr>
        <p:txBody>
          <a:bodyPr>
            <a:normAutofit/>
          </a:bodyPr>
          <a:lstStyle/>
          <a:p>
            <a:r>
              <a:rPr lang="es-ES" dirty="0"/>
              <a:t>Asia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649225" y="2133600"/>
            <a:ext cx="3650278" cy="3759253"/>
          </a:xfrm>
        </p:spPr>
        <p:txBody>
          <a:bodyPr>
            <a:norm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30779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FBFE3618-8387-4153-870E-99EA1B9784F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B99A42A-5548-4BB8-9115-A05821C360A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Freeform 11">
            <a:extLst>
              <a:ext uri="{FF2B5EF4-FFF2-40B4-BE49-F238E27FC236}">
                <a16:creationId xmlns:a16="http://schemas.microsoft.com/office/drawing/2014/main" id="{D49441E5-946F-46B3-BDD2-BAD08853236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Marcador de contenido 4" descr="Imagen que contiene texto, mapa&#10;&#10;Descripción generada con confianza muy alta">
            <a:extLst>
              <a:ext uri="{FF2B5EF4-FFF2-40B4-BE49-F238E27FC236}">
                <a16:creationId xmlns:a16="http://schemas.microsoft.com/office/drawing/2014/main" id="{4E914A1F-7C59-40D3-A9A9-C1595F76DC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9543" y="780563"/>
            <a:ext cx="6953577" cy="4971807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5C7B095F-775F-4186-9495-33CEC61654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645106"/>
            <a:ext cx="3650279" cy="1259894"/>
          </a:xfrm>
        </p:spPr>
        <p:txBody>
          <a:bodyPr>
            <a:normAutofit/>
          </a:bodyPr>
          <a:lstStyle/>
          <a:p>
            <a:r>
              <a:rPr lang="es-ES" dirty="0"/>
              <a:t>Australia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649225" y="2133600"/>
            <a:ext cx="3650278" cy="3759253"/>
          </a:xfrm>
        </p:spPr>
        <p:txBody>
          <a:bodyPr>
            <a:norm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391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8BD30EA2-8070-48EC-BC41-2869CA1A91C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F40D12C-3EB2-43EA-A6B2-81D13251900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Freeform 11">
            <a:extLst>
              <a:ext uri="{FF2B5EF4-FFF2-40B4-BE49-F238E27FC236}">
                <a16:creationId xmlns:a16="http://schemas.microsoft.com/office/drawing/2014/main" id="{A796071E-2EB3-4DB7-AC56-CCD96934984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Marcador de contenido 6">
            <a:extLst>
              <a:ext uri="{FF2B5EF4-FFF2-40B4-BE49-F238E27FC236}">
                <a16:creationId xmlns:a16="http://schemas.microsoft.com/office/drawing/2014/main" id="{D9594E94-563F-4D44-8A93-670004BBAB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258" r="24229"/>
          <a:stretch/>
        </p:blipFill>
        <p:spPr>
          <a:xfrm>
            <a:off x="4619543" y="640080"/>
            <a:ext cx="6953577" cy="525277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1518D55-47B5-4B3C-BA06-D15B29EEFF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645106"/>
            <a:ext cx="3650279" cy="1259894"/>
          </a:xfrm>
        </p:spPr>
        <p:txBody>
          <a:bodyPr>
            <a:normAutofit/>
          </a:bodyPr>
          <a:lstStyle/>
          <a:p>
            <a:r>
              <a:rPr lang="en-GB" dirty="0"/>
              <a:t>Pollution</a:t>
            </a:r>
            <a:r>
              <a:rPr lang="es-ES" dirty="0"/>
              <a:t> data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>
          <a:xfrm>
            <a:off x="649225" y="2133600"/>
            <a:ext cx="3650278" cy="3759253"/>
          </a:xfrm>
        </p:spPr>
        <p:txBody>
          <a:bodyPr>
            <a:normAutofit/>
          </a:bodyPr>
          <a:lstStyle/>
          <a:p>
            <a:r>
              <a:rPr lang="en-US"/>
              <a:t>Environmental stations location: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164496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12">
            <a:extLst>
              <a:ext uri="{FF2B5EF4-FFF2-40B4-BE49-F238E27FC236}">
                <a16:creationId xmlns:a16="http://schemas.microsoft.com/office/drawing/2014/main" id="{FBFE3618-8387-4153-870E-99EA1B9784F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14">
            <a:extLst>
              <a:ext uri="{FF2B5EF4-FFF2-40B4-BE49-F238E27FC236}">
                <a16:creationId xmlns:a16="http://schemas.microsoft.com/office/drawing/2014/main" id="{BB99A42A-5548-4BB8-9115-A05821C360A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9" name="Freeform 11">
            <a:extLst>
              <a:ext uri="{FF2B5EF4-FFF2-40B4-BE49-F238E27FC236}">
                <a16:creationId xmlns:a16="http://schemas.microsoft.com/office/drawing/2014/main" id="{D49441E5-946F-46B3-BDD2-BAD08853236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Marcador de contenido 4" descr="Imagen que contiene texto, mapa&#10;&#10;Descripción generada con confianza muy alta">
            <a:extLst>
              <a:ext uri="{FF2B5EF4-FFF2-40B4-BE49-F238E27FC236}">
                <a16:creationId xmlns:a16="http://schemas.microsoft.com/office/drawing/2014/main" id="{1C1F82AB-AB50-45B6-B8D1-C4FCC1555B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9543" y="789255"/>
            <a:ext cx="6953577" cy="495442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6FEA523-0C6B-4172-8DFF-E0FBC2F404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645106"/>
            <a:ext cx="3650279" cy="1259894"/>
          </a:xfrm>
        </p:spPr>
        <p:txBody>
          <a:bodyPr>
            <a:normAutofit/>
          </a:bodyPr>
          <a:lstStyle/>
          <a:p>
            <a:r>
              <a:rPr lang="es-ES" dirty="0" err="1"/>
              <a:t>Europe</a:t>
            </a:r>
            <a:endParaRPr lang="es-ES" dirty="0"/>
          </a:p>
        </p:txBody>
      </p:sp>
      <p:sp>
        <p:nvSpPr>
          <p:cNvPr id="41" name="Content Placeholder 9"/>
          <p:cNvSpPr>
            <a:spLocks noGrp="1"/>
          </p:cNvSpPr>
          <p:nvPr>
            <p:ph idx="1"/>
          </p:nvPr>
        </p:nvSpPr>
        <p:spPr>
          <a:xfrm>
            <a:off x="649225" y="2133600"/>
            <a:ext cx="3650278" cy="3759253"/>
          </a:xfrm>
        </p:spPr>
        <p:txBody>
          <a:bodyPr>
            <a:norm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12344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FBFE3618-8387-4153-870E-99EA1B9784F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B99A42A-5548-4BB8-9115-A05821C360A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Freeform 11">
            <a:extLst>
              <a:ext uri="{FF2B5EF4-FFF2-40B4-BE49-F238E27FC236}">
                <a16:creationId xmlns:a16="http://schemas.microsoft.com/office/drawing/2014/main" id="{D49441E5-946F-46B3-BDD2-BAD08853236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Marcador de contenido 4" descr="Imagen que contiene texto, mapa&#10;&#10;Descripción generada con confianza muy alta">
            <a:extLst>
              <a:ext uri="{FF2B5EF4-FFF2-40B4-BE49-F238E27FC236}">
                <a16:creationId xmlns:a16="http://schemas.microsoft.com/office/drawing/2014/main" id="{D148F104-5152-43D2-9CE3-8B39529080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9543" y="780563"/>
            <a:ext cx="6953577" cy="4971807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DB0E068C-92E6-494F-BB34-A6A02314F7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645106"/>
            <a:ext cx="3650279" cy="1259894"/>
          </a:xfrm>
        </p:spPr>
        <p:txBody>
          <a:bodyPr>
            <a:normAutofit/>
          </a:bodyPr>
          <a:lstStyle/>
          <a:p>
            <a:r>
              <a:rPr lang="es-ES" dirty="0"/>
              <a:t>India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649225" y="2133600"/>
            <a:ext cx="3650278" cy="3759253"/>
          </a:xfrm>
        </p:spPr>
        <p:txBody>
          <a:bodyPr>
            <a:norm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30845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FBFE3618-8387-4153-870E-99EA1B9784F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B99A42A-5548-4BB8-9115-A05821C360A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Freeform 11">
            <a:extLst>
              <a:ext uri="{FF2B5EF4-FFF2-40B4-BE49-F238E27FC236}">
                <a16:creationId xmlns:a16="http://schemas.microsoft.com/office/drawing/2014/main" id="{D49441E5-946F-46B3-BDD2-BAD08853236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Marcador de contenido 4" descr="Imagen que contiene texto, mapa&#10;&#10;Descripción generada con confianza muy alta">
            <a:extLst>
              <a:ext uri="{FF2B5EF4-FFF2-40B4-BE49-F238E27FC236}">
                <a16:creationId xmlns:a16="http://schemas.microsoft.com/office/drawing/2014/main" id="{3A937534-FF01-44B6-B297-E91BB2C6B1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9543" y="797947"/>
            <a:ext cx="6953577" cy="493703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5F08176-01CA-405A-AECA-7573EB5AC8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645106"/>
            <a:ext cx="3650279" cy="1259894"/>
          </a:xfrm>
        </p:spPr>
        <p:txBody>
          <a:bodyPr>
            <a:normAutofit/>
          </a:bodyPr>
          <a:lstStyle/>
          <a:p>
            <a:r>
              <a:rPr lang="es-ES" dirty="0" err="1"/>
              <a:t>Midle</a:t>
            </a:r>
            <a:r>
              <a:rPr lang="es-ES" dirty="0"/>
              <a:t> East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649225" y="2133600"/>
            <a:ext cx="3650278" cy="3759253"/>
          </a:xfrm>
        </p:spPr>
        <p:txBody>
          <a:bodyPr>
            <a:norm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86737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FBFE3618-8387-4153-870E-99EA1B9784F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B99A42A-5548-4BB8-9115-A05821C360A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Freeform 11">
            <a:extLst>
              <a:ext uri="{FF2B5EF4-FFF2-40B4-BE49-F238E27FC236}">
                <a16:creationId xmlns:a16="http://schemas.microsoft.com/office/drawing/2014/main" id="{D49441E5-946F-46B3-BDD2-BAD08853236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Marcador de contenido 4" descr="Imagen que contiene texto, mapa&#10;&#10;Descripción generada con confianza muy alta">
            <a:extLst>
              <a:ext uri="{FF2B5EF4-FFF2-40B4-BE49-F238E27FC236}">
                <a16:creationId xmlns:a16="http://schemas.microsoft.com/office/drawing/2014/main" id="{F1B831CF-D84D-4A5A-845F-321FA286FB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9543" y="806639"/>
            <a:ext cx="6953577" cy="4919655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255D781-1492-4F13-84DA-7C048E1AF5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645106"/>
            <a:ext cx="3650279" cy="1259894"/>
          </a:xfrm>
        </p:spPr>
        <p:txBody>
          <a:bodyPr>
            <a:normAutofit/>
          </a:bodyPr>
          <a:lstStyle/>
          <a:p>
            <a:r>
              <a:rPr lang="es-ES" dirty="0"/>
              <a:t>North </a:t>
            </a:r>
            <a:r>
              <a:rPr lang="es-ES" dirty="0" err="1"/>
              <a:t>America</a:t>
            </a:r>
            <a:endParaRPr lang="es-ES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649225" y="2133600"/>
            <a:ext cx="3650278" cy="3759253"/>
          </a:xfrm>
        </p:spPr>
        <p:txBody>
          <a:bodyPr>
            <a:norm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68313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FBFE3618-8387-4153-870E-99EA1B9784F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B99A42A-5548-4BB8-9115-A05821C360A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Freeform 11">
            <a:extLst>
              <a:ext uri="{FF2B5EF4-FFF2-40B4-BE49-F238E27FC236}">
                <a16:creationId xmlns:a16="http://schemas.microsoft.com/office/drawing/2014/main" id="{D49441E5-946F-46B3-BDD2-BAD08853236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Marcador de contenido 4" descr="Imagen que contiene texto, mapa&#10;&#10;Descripción generada con confianza muy alta">
            <a:extLst>
              <a:ext uri="{FF2B5EF4-FFF2-40B4-BE49-F238E27FC236}">
                <a16:creationId xmlns:a16="http://schemas.microsoft.com/office/drawing/2014/main" id="{2144BED7-E476-46E6-88CE-846B100A08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9543" y="780563"/>
            <a:ext cx="6953577" cy="4971807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20E7013-EA67-42E5-B5AA-DA04EF68A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645106"/>
            <a:ext cx="3650279" cy="1259894"/>
          </a:xfrm>
        </p:spPr>
        <p:txBody>
          <a:bodyPr>
            <a:normAutofit/>
          </a:bodyPr>
          <a:lstStyle/>
          <a:p>
            <a:r>
              <a:rPr lang="es-ES" dirty="0"/>
              <a:t>South </a:t>
            </a:r>
            <a:r>
              <a:rPr lang="es-ES" dirty="0" err="1"/>
              <a:t>America</a:t>
            </a:r>
            <a:endParaRPr lang="es-ES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649225" y="2133600"/>
            <a:ext cx="3650278" cy="3759253"/>
          </a:xfrm>
        </p:spPr>
        <p:txBody>
          <a:bodyPr>
            <a:norm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293145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B645F4FB-CFD7-4CCF-BE3B-7BC326552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254180"/>
          </a:xfrm>
        </p:spPr>
        <p:txBody>
          <a:bodyPr/>
          <a:lstStyle/>
          <a:p>
            <a:r>
              <a:rPr lang="es-ES" dirty="0" err="1"/>
              <a:t>Thanks</a:t>
            </a:r>
            <a:r>
              <a:rPr lang="es-ES" dirty="0"/>
              <a:t>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your</a:t>
            </a:r>
            <a:r>
              <a:rPr lang="es-ES" dirty="0"/>
              <a:t> </a:t>
            </a:r>
            <a:r>
              <a:rPr lang="es-ES" dirty="0" err="1"/>
              <a:t>attention</a:t>
            </a:r>
            <a:r>
              <a:rPr lang="es-ES" dirty="0"/>
              <a:t>!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7CDE957B-35DE-4979-9C33-766DA00F35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589213" y="4692580"/>
            <a:ext cx="8915400" cy="1268884"/>
          </a:xfrm>
        </p:spPr>
        <p:txBody>
          <a:bodyPr>
            <a:normAutofit/>
          </a:bodyPr>
          <a:lstStyle/>
          <a:p>
            <a:pPr algn="r"/>
            <a:r>
              <a:rPr lang="es-ES" dirty="0"/>
              <a:t>Óscar Muñoz Garrigós</a:t>
            </a:r>
          </a:p>
          <a:p>
            <a:pPr algn="r"/>
            <a:r>
              <a:rPr lang="es-ES" dirty="0"/>
              <a:t>Stanislav Sitanskiy Igorevich</a:t>
            </a:r>
          </a:p>
          <a:p>
            <a:pPr algn="r"/>
            <a:r>
              <a:rPr lang="es-ES" dirty="0"/>
              <a:t>Carlos Frias Ruiz</a:t>
            </a:r>
          </a:p>
        </p:txBody>
      </p:sp>
    </p:spTree>
    <p:extLst>
      <p:ext uri="{BB962C8B-B14F-4D97-AF65-F5344CB8AC3E}">
        <p14:creationId xmlns:p14="http://schemas.microsoft.com/office/powerpoint/2010/main" val="23685256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8BD30EA2-8070-48EC-BC41-2869CA1A91C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F40D12C-3EB2-43EA-A6B2-81D13251900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Freeform 11">
            <a:extLst>
              <a:ext uri="{FF2B5EF4-FFF2-40B4-BE49-F238E27FC236}">
                <a16:creationId xmlns:a16="http://schemas.microsoft.com/office/drawing/2014/main" id="{A796071E-2EB3-4DB7-AC56-CCD96934984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Marcador de contenido 4">
            <a:extLst>
              <a:ext uri="{FF2B5EF4-FFF2-40B4-BE49-F238E27FC236}">
                <a16:creationId xmlns:a16="http://schemas.microsoft.com/office/drawing/2014/main" id="{915930A5-1B12-4F54-89B3-AD772F697D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6931" b="-2"/>
          <a:stretch/>
        </p:blipFill>
        <p:spPr>
          <a:xfrm>
            <a:off x="4619543" y="640080"/>
            <a:ext cx="6953577" cy="525277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15824AF7-E9FA-482F-AC38-322EE2F242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645106"/>
            <a:ext cx="3650279" cy="1259894"/>
          </a:xfrm>
        </p:spPr>
        <p:txBody>
          <a:bodyPr>
            <a:normAutofit/>
          </a:bodyPr>
          <a:lstStyle/>
          <a:p>
            <a:r>
              <a:rPr lang="en-GB" dirty="0"/>
              <a:t>Pollution</a:t>
            </a:r>
            <a:r>
              <a:rPr lang="es-ES" dirty="0"/>
              <a:t> data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649225" y="2133600"/>
            <a:ext cx="3650278" cy="3759253"/>
          </a:xfrm>
        </p:spPr>
        <p:txBody>
          <a:bodyPr>
            <a:normAutofit/>
          </a:bodyPr>
          <a:lstStyle/>
          <a:p>
            <a:r>
              <a:rPr lang="en-US" dirty="0"/>
              <a:t>Minimum distance between stations</a:t>
            </a:r>
          </a:p>
        </p:txBody>
      </p:sp>
    </p:spTree>
    <p:extLst>
      <p:ext uri="{BB962C8B-B14F-4D97-AF65-F5344CB8AC3E}">
        <p14:creationId xmlns:p14="http://schemas.microsoft.com/office/powerpoint/2010/main" val="40076989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D6F8989-07F0-4CC4-968C-CE33A4A40B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128490"/>
          </a:xfrm>
        </p:spPr>
        <p:txBody>
          <a:bodyPr>
            <a:normAutofit fontScale="90000"/>
          </a:bodyPr>
          <a:lstStyle/>
          <a:p>
            <a:pPr lvl="0">
              <a:spcBef>
                <a:spcPts val="1000"/>
              </a:spcBef>
              <a:buClr>
                <a:srgbClr val="E78712"/>
              </a:buClr>
            </a:pPr>
            <a:r>
              <a:rPr lang="en-GB" sz="4000" dirty="0"/>
              <a:t>Pollution</a:t>
            </a:r>
            <a:r>
              <a:rPr lang="es-ES" sz="4000" dirty="0"/>
              <a:t> data</a:t>
            </a:r>
            <a:br>
              <a:rPr lang="es-ES" dirty="0"/>
            </a:br>
            <a:br>
              <a:rPr lang="es-ES" sz="1800" dirty="0"/>
            </a:br>
            <a:r>
              <a:rPr lang="es-ES" sz="2200" dirty="0" err="1"/>
              <a:t>Data</a:t>
            </a:r>
            <a:r>
              <a:rPr lang="es-ES" sz="2200" dirty="0"/>
              <a:t> in </a:t>
            </a:r>
            <a:r>
              <a:rPr lang="es-ES" sz="2200" dirty="0" err="1"/>
              <a:t>stations</a:t>
            </a:r>
            <a:endParaRPr lang="es-ES" sz="2200" dirty="0"/>
          </a:p>
        </p:txBody>
      </p:sp>
      <p:graphicFrame>
        <p:nvGraphicFramePr>
          <p:cNvPr id="4" name="Marcador de contenido 3">
            <a:extLst>
              <a:ext uri="{FF2B5EF4-FFF2-40B4-BE49-F238E27FC236}">
                <a16:creationId xmlns:a16="http://schemas.microsoft.com/office/drawing/2014/main" id="{A134BDAE-0532-41AD-AC3E-B6E19562106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04175281"/>
              </p:ext>
            </p:extLst>
          </p:nvPr>
        </p:nvGraphicFramePr>
        <p:xfrm>
          <a:off x="2585500" y="1892300"/>
          <a:ext cx="8915400" cy="4577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6147">
                  <a:extLst>
                    <a:ext uri="{9D8B030D-6E8A-4147-A177-3AD203B41FA5}">
                      <a16:colId xmlns:a16="http://schemas.microsoft.com/office/drawing/2014/main" val="2200698701"/>
                    </a:ext>
                  </a:extLst>
                </a:gridCol>
                <a:gridCol w="6719253">
                  <a:extLst>
                    <a:ext uri="{9D8B030D-6E8A-4147-A177-3AD203B41FA5}">
                      <a16:colId xmlns:a16="http://schemas.microsoft.com/office/drawing/2014/main" val="27183234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ES" sz="1800" dirty="0" err="1"/>
                        <a:t>Name</a:t>
                      </a:r>
                      <a:endParaRPr lang="es-E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sz="1800" dirty="0"/>
                        <a:t>Data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429483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sz="1200" dirty="0"/>
                        <a:t>Jardines de Viveros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sz="1200"/>
                        <a:t>Dióxido de azufre (SO2),Óxidos de nitrógeno totales (NOx),Monóxido de nitrógeno (NO),Dióxido de nitrógeno (NO2),Ozono,Benceno (Benc),Tolueno (Tolue),Xileno (Xilen),Nivel de presión sonora (SPL),Partículas PM2.5,Partículas PM10,Niquel (Ni),Arsénico (As),Plomo (Pb),Benzo(a)pireno (BaP),Cadmio (Cd)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092076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sz="1200"/>
                        <a:t>Avda. de Francia, 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sz="1200"/>
                        <a:t>Dióxido de azufre (SO2),Monóxido de carbono (CO),Ozono,Óxidos de nitrógeno totales (NOx),Monóxido de nitrógeno (NO),Dióxido de nitrógeno (NO2),Partículas PM10,Partículas PM2.5,Partículas PM1,Velocidad de viento (Veloc.)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11721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sz="1200"/>
                        <a:t>Avda. Tres Cruces s/n (Parking Cementerio de Valencia)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sz="1200"/>
                        <a:t>Dióxido de azufre (SO2),Ozono,Óxidos de nitrógeno totales (NOx),Monóxido de nitrógeno (NO),Dióxido de nitrógeno (NO2),Partículas PM10,Niquel (Ni),Arsénico (As),Plomo (Pb),Benzo(a)pireno (BaP),Cadmio (Cd)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80548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sz="1200"/>
                        <a:t>Campus de la U. Politécnica. Avda. Tarongers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sz="1200"/>
                        <a:t>Dióxido de azufre (SO2),Ozono,Óxidos de nitrógeno totales (NOx),Monóxido de nitrógeno (NO),Dióxido de nitrógeno (NO2),Partículas PM10,Partículas PM2.5,Partículas PM1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039893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sz="1200"/>
                        <a:t>Avda. Pío Baroja - Avda. General Avilés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sz="1200"/>
                        <a:t>Dióxido de azufre (SO2),Monóxido de carbono (CO),Ozono,Óxidos de nitrógeno totales (NOx),Monóxido de nitrógeno (NO),Dióxido de nitrógeno (NO2),Partículas PM10,Partículas PM2.5,Partículas PM1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943799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sz="1200" dirty="0"/>
                        <a:t>C/ Filipinas, s/n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sz="1200" dirty="0"/>
                        <a:t>Dióxido de azufre (SO2),Monóxido de carbono (CO),</a:t>
                      </a:r>
                      <a:r>
                        <a:rPr lang="es-ES" sz="1200" dirty="0" err="1"/>
                        <a:t>Ozono,Óxidos</a:t>
                      </a:r>
                      <a:r>
                        <a:rPr lang="es-ES" sz="1200" dirty="0"/>
                        <a:t> de nitrógeno totales (</a:t>
                      </a:r>
                      <a:r>
                        <a:rPr lang="es-ES" sz="1200" dirty="0" err="1"/>
                        <a:t>NOx</a:t>
                      </a:r>
                      <a:r>
                        <a:rPr lang="es-ES" sz="1200" dirty="0"/>
                        <a:t>),Monóxido de nitrógeno (NO),Dióxido de nitrógeno (NO2),Partículas PM10,Nivel de presión sonora (SPL),Velocidad de viento (</a:t>
                      </a:r>
                      <a:r>
                        <a:rPr lang="es-ES" sz="1200" dirty="0" err="1"/>
                        <a:t>Veloc</a:t>
                      </a:r>
                      <a:r>
                        <a:rPr lang="es-ES" sz="1200" dirty="0"/>
                        <a:t>.),Temperatura media (Temp.),Humedad relativa (</a:t>
                      </a:r>
                      <a:r>
                        <a:rPr lang="es-ES" sz="1200" dirty="0" err="1"/>
                        <a:t>H.Rel</a:t>
                      </a:r>
                      <a:r>
                        <a:rPr lang="es-ES" sz="1200" dirty="0"/>
                        <a:t>.),Radiación solar (</a:t>
                      </a:r>
                      <a:r>
                        <a:rPr lang="es-ES" sz="1200" dirty="0" err="1"/>
                        <a:t>R.Sol</a:t>
                      </a:r>
                      <a:r>
                        <a:rPr lang="es-ES" sz="1200" dirty="0"/>
                        <a:t>.),Presión barométrica (Pres.)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850974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73149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0C9E38C-46CE-4015-9BF9-2616B850F7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640445"/>
          </a:xfrm>
        </p:spPr>
        <p:txBody>
          <a:bodyPr/>
          <a:lstStyle/>
          <a:p>
            <a:pPr>
              <a:tabLst>
                <a:tab pos="8699500" algn="r"/>
              </a:tabLst>
            </a:pPr>
            <a:r>
              <a:rPr lang="en-GB" dirty="0"/>
              <a:t>Pollution</a:t>
            </a:r>
            <a:r>
              <a:rPr lang="es-ES" dirty="0"/>
              <a:t> data	 </a:t>
            </a:r>
            <a:r>
              <a:rPr lang="es-ES" sz="2000" dirty="0" err="1"/>
              <a:t>Common</a:t>
            </a:r>
            <a:r>
              <a:rPr lang="es-ES" sz="2000" dirty="0"/>
              <a:t> data</a:t>
            </a:r>
          </a:p>
        </p:txBody>
      </p:sp>
      <p:graphicFrame>
        <p:nvGraphicFramePr>
          <p:cNvPr id="11" name="Marcador de contenido 10">
            <a:extLst>
              <a:ext uri="{FF2B5EF4-FFF2-40B4-BE49-F238E27FC236}">
                <a16:creationId xmlns:a16="http://schemas.microsoft.com/office/drawing/2014/main" id="{36633D63-F132-4810-98AD-320E0C10056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24035382"/>
              </p:ext>
            </p:extLst>
          </p:nvPr>
        </p:nvGraphicFramePr>
        <p:xfrm>
          <a:off x="2589212" y="3860435"/>
          <a:ext cx="8911687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46288">
                  <a:extLst>
                    <a:ext uri="{9D8B030D-6E8A-4147-A177-3AD203B41FA5}">
                      <a16:colId xmlns:a16="http://schemas.microsoft.com/office/drawing/2014/main" val="4152361734"/>
                    </a:ext>
                  </a:extLst>
                </a:gridCol>
                <a:gridCol w="469900">
                  <a:extLst>
                    <a:ext uri="{9D8B030D-6E8A-4147-A177-3AD203B41FA5}">
                      <a16:colId xmlns:a16="http://schemas.microsoft.com/office/drawing/2014/main" val="1206800930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489620084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484409534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3939899480"/>
                    </a:ext>
                  </a:extLst>
                </a:gridCol>
                <a:gridCol w="520700">
                  <a:extLst>
                    <a:ext uri="{9D8B030D-6E8A-4147-A177-3AD203B41FA5}">
                      <a16:colId xmlns:a16="http://schemas.microsoft.com/office/drawing/2014/main" val="2653873992"/>
                    </a:ext>
                  </a:extLst>
                </a:gridCol>
                <a:gridCol w="711200">
                  <a:extLst>
                    <a:ext uri="{9D8B030D-6E8A-4147-A177-3AD203B41FA5}">
                      <a16:colId xmlns:a16="http://schemas.microsoft.com/office/drawing/2014/main" val="3479013314"/>
                    </a:ext>
                  </a:extLst>
                </a:gridCol>
                <a:gridCol w="698500">
                  <a:extLst>
                    <a:ext uri="{9D8B030D-6E8A-4147-A177-3AD203B41FA5}">
                      <a16:colId xmlns:a16="http://schemas.microsoft.com/office/drawing/2014/main" val="4134178588"/>
                    </a:ext>
                  </a:extLst>
                </a:gridCol>
                <a:gridCol w="749300">
                  <a:extLst>
                    <a:ext uri="{9D8B030D-6E8A-4147-A177-3AD203B41FA5}">
                      <a16:colId xmlns:a16="http://schemas.microsoft.com/office/drawing/2014/main" val="3498265775"/>
                    </a:ext>
                  </a:extLst>
                </a:gridCol>
                <a:gridCol w="786895">
                  <a:extLst>
                    <a:ext uri="{9D8B030D-6E8A-4147-A177-3AD203B41FA5}">
                      <a16:colId xmlns:a16="http://schemas.microsoft.com/office/drawing/2014/main" val="1589041740"/>
                    </a:ext>
                  </a:extLst>
                </a:gridCol>
                <a:gridCol w="831357">
                  <a:extLst>
                    <a:ext uri="{9D8B030D-6E8A-4147-A177-3AD203B41FA5}">
                      <a16:colId xmlns:a16="http://schemas.microsoft.com/office/drawing/2014/main" val="1883510632"/>
                    </a:ext>
                  </a:extLst>
                </a:gridCol>
                <a:gridCol w="662447">
                  <a:extLst>
                    <a:ext uri="{9D8B030D-6E8A-4147-A177-3AD203B41FA5}">
                      <a16:colId xmlns:a16="http://schemas.microsoft.com/office/drawing/2014/main" val="857849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20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NAME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es-ES" sz="2000" b="1" i="0" u="none" strike="noStrike" kern="12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As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es-ES" sz="2000" b="1" i="0" u="none" strike="noStrike" kern="12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Pb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es-ES" sz="2000" b="1" i="0" u="none" strike="noStrike" kern="1200" dirty="0" err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BaP</a:t>
                      </a:r>
                      <a:endParaRPr lang="es-ES" sz="2000" b="1" i="0" u="none" strike="noStrike" kern="12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es-ES" sz="2000" b="1" i="0" u="none" strike="noStrike" kern="12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Cd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es-ES" sz="2000" b="1" i="0" u="none" strike="noStrike" kern="12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CO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es-ES" sz="2000" b="1" i="0" u="none" strike="noStrike" kern="12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PM1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es-ES" sz="2000" b="1" i="0" u="none" strike="noStrike" kern="12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viento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es-ES" sz="2000" b="1" i="0" u="none" strike="noStrike" kern="12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Temp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es-ES" sz="2000" b="1" i="0" u="none" strike="noStrike" kern="1200" dirty="0" err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H.Rel</a:t>
                      </a:r>
                      <a:r>
                        <a:rPr lang="es-ES" sz="2000" b="1" i="0" u="none" strike="noStrike" kern="12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es-ES" sz="2000" b="1" i="0" u="none" strike="noStrike" kern="1200" dirty="0" err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R.Sol</a:t>
                      </a:r>
                      <a:r>
                        <a:rPr lang="es-ES" sz="2000" b="1" i="0" u="none" strike="noStrike" kern="12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es-ES" sz="2000" b="1" i="0" u="none" strike="noStrike" kern="12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Pres.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155261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s-E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Jardines de viveros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es-ES" sz="2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es-ES" sz="2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es-ES" sz="20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es-ES" sz="20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endParaRPr lang="es-ES" sz="2000" b="0" i="0" u="none" strike="noStrike" kern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endParaRPr lang="es-ES" sz="2000" b="0" i="0" u="none" strike="noStrike" kern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endParaRPr lang="es-ES" sz="2000" b="0" i="0" u="none" strike="noStrike" kern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endParaRPr lang="es-ES" sz="2000" b="0" i="0" u="none" strike="noStrike" kern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endParaRPr lang="es-ES" sz="2000" b="0" i="0" u="none" strike="noStrike" kern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endParaRPr lang="es-ES" sz="2000" b="0" i="0" u="none" strike="noStrike" kern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endParaRPr lang="es-ES" sz="2000" b="0" i="0" u="none" strike="noStrike" kern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8017463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s-E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Avda. de Francia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es-ES" sz="20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es-ES" sz="2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es-ES" sz="2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es-ES" sz="2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es-ES" sz="20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endParaRPr lang="es-ES" sz="2000" b="0" i="0" u="none" strike="noStrike" kern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endParaRPr lang="es-ES" sz="2000" b="0" i="0" u="none" strike="noStrike" kern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endParaRPr lang="es-ES" sz="2000" b="0" i="0" u="none" strike="noStrike" kern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endParaRPr lang="es-ES" sz="2000" b="0" i="0" u="none" strike="noStrike" kern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endParaRPr lang="es-ES" sz="2000" b="0" i="0" u="none" strike="noStrike" kern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endParaRPr lang="es-ES" sz="2000" b="0" i="0" u="none" strike="noStrike" kern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571918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s-E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Avda. Tres Cruces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es-ES" sz="20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es-ES" sz="20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es-ES" sz="2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es-ES" sz="2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endParaRPr lang="es-ES" sz="20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endParaRPr lang="es-ES" sz="20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endParaRPr lang="es-ES" sz="2000" b="0" i="0" u="none" strike="noStrike" kern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endParaRPr lang="es-ES" sz="2000" b="0" i="0" u="none" strike="noStrike" kern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endParaRPr lang="es-ES" sz="2000" b="0" i="0" u="none" strike="noStrike" kern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endParaRPr lang="es-ES" sz="2000" b="0" i="0" u="none" strike="noStrike" kern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endParaRPr lang="es-ES" sz="2000" b="0" i="0" u="none" strike="noStrike" kern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824461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s-E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U. Politécnica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endParaRPr lang="es-ES" sz="2000" b="0" i="0" u="none" strike="noStrike" kern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endParaRPr lang="es-ES" sz="2000" b="0" i="0" u="none" strike="noStrike" kern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endParaRPr lang="es-ES" sz="2000" b="0" i="0" u="none" strike="noStrike" kern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endParaRPr lang="es-ES" sz="2000" b="0" i="0" u="none" strike="noStrike" kern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endParaRPr lang="es-ES" sz="20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es-ES" sz="2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endParaRPr lang="es-ES" sz="20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endParaRPr lang="es-ES" sz="20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endParaRPr lang="es-ES" sz="2000" b="0" i="0" u="none" strike="noStrike" kern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endParaRPr lang="es-ES" sz="2000" b="0" i="0" u="none" strike="noStrike" kern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endParaRPr lang="es-ES" sz="2000" b="0" i="0" u="none" strike="noStrike" kern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072147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s-E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Avda. Pío Baroja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endParaRPr lang="es-ES" sz="2000" b="0" i="0" u="none" strike="noStrike" kern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endParaRPr lang="es-ES" sz="2000" b="0" i="0" u="none" strike="noStrike" kern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endParaRPr lang="es-ES" sz="2000" b="0" i="0" u="none" strike="noStrike" kern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endParaRPr lang="es-ES" sz="2000" b="0" i="0" u="none" strike="noStrike" kern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es-ES" sz="20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endParaRPr lang="es-ES" sz="20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endParaRPr lang="es-ES" sz="20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endParaRPr lang="es-ES" sz="20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endParaRPr lang="es-ES" sz="20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endParaRPr lang="es-ES" sz="20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endParaRPr lang="es-ES" sz="2000" b="0" i="0" u="none" strike="noStrike" kern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169393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s-E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C/Filipinas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endParaRPr lang="es-ES" sz="2000" b="0" i="0" u="none" strike="noStrike" kern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endParaRPr lang="es-ES" sz="2000" b="0" i="0" u="none" strike="noStrike" kern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endParaRPr lang="es-ES" sz="2000" b="0" i="0" u="none" strike="noStrike" kern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endParaRPr lang="es-ES" sz="2000" b="0" i="0" u="none" strike="noStrike" kern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endParaRPr lang="es-ES" sz="2000" b="0" i="0" u="none" strike="noStrike" kern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endParaRPr lang="es-ES" sz="2000" b="0" i="0" u="none" strike="noStrike" kern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es-ES" sz="20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es-ES" sz="2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es-ES" sz="2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es-ES" sz="2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es-ES" sz="2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92690307"/>
                  </a:ext>
                </a:extLst>
              </a:tr>
            </a:tbl>
          </a:graphicData>
        </a:graphic>
      </p:graphicFrame>
      <p:graphicFrame>
        <p:nvGraphicFramePr>
          <p:cNvPr id="12" name="Marcador de contenido 10">
            <a:extLst>
              <a:ext uri="{FF2B5EF4-FFF2-40B4-BE49-F238E27FC236}">
                <a16:creationId xmlns:a16="http://schemas.microsoft.com/office/drawing/2014/main" id="{5B567FC0-7EF0-4955-A774-8675FC2DAEF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07547101"/>
              </p:ext>
            </p:extLst>
          </p:nvPr>
        </p:nvGraphicFramePr>
        <p:xfrm>
          <a:off x="2589212" y="1264555"/>
          <a:ext cx="891540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3587">
                  <a:extLst>
                    <a:ext uri="{9D8B030D-6E8A-4147-A177-3AD203B41FA5}">
                      <a16:colId xmlns:a16="http://schemas.microsoft.com/office/drawing/2014/main" val="4152361734"/>
                    </a:ext>
                  </a:extLst>
                </a:gridCol>
                <a:gridCol w="482600">
                  <a:extLst>
                    <a:ext uri="{9D8B030D-6E8A-4147-A177-3AD203B41FA5}">
                      <a16:colId xmlns:a16="http://schemas.microsoft.com/office/drawing/2014/main" val="1206800930"/>
                    </a:ext>
                  </a:extLst>
                </a:gridCol>
                <a:gridCol w="558800">
                  <a:extLst>
                    <a:ext uri="{9D8B030D-6E8A-4147-A177-3AD203B41FA5}">
                      <a16:colId xmlns:a16="http://schemas.microsoft.com/office/drawing/2014/main" val="489620084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484409534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3939899480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653873992"/>
                    </a:ext>
                  </a:extLst>
                </a:gridCol>
                <a:gridCol w="711200">
                  <a:extLst>
                    <a:ext uri="{9D8B030D-6E8A-4147-A177-3AD203B41FA5}">
                      <a16:colId xmlns:a16="http://schemas.microsoft.com/office/drawing/2014/main" val="3479013314"/>
                    </a:ext>
                  </a:extLst>
                </a:gridCol>
                <a:gridCol w="711200">
                  <a:extLst>
                    <a:ext uri="{9D8B030D-6E8A-4147-A177-3AD203B41FA5}">
                      <a16:colId xmlns:a16="http://schemas.microsoft.com/office/drawing/2014/main" val="4134178588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3498265775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1589041740"/>
                    </a:ext>
                  </a:extLst>
                </a:gridCol>
                <a:gridCol w="800100">
                  <a:extLst>
                    <a:ext uri="{9D8B030D-6E8A-4147-A177-3AD203B41FA5}">
                      <a16:colId xmlns:a16="http://schemas.microsoft.com/office/drawing/2014/main" val="1883510632"/>
                    </a:ext>
                  </a:extLst>
                </a:gridCol>
                <a:gridCol w="637540">
                  <a:extLst>
                    <a:ext uri="{9D8B030D-6E8A-4147-A177-3AD203B41FA5}">
                      <a16:colId xmlns:a16="http://schemas.microsoft.com/office/drawing/2014/main" val="85784968"/>
                    </a:ext>
                  </a:extLst>
                </a:gridCol>
                <a:gridCol w="338773">
                  <a:extLst>
                    <a:ext uri="{9D8B030D-6E8A-4147-A177-3AD203B41FA5}">
                      <a16:colId xmlns:a16="http://schemas.microsoft.com/office/drawing/2014/main" val="37114365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20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NAME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20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SO2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20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NOx</a:t>
                      </a:r>
                      <a:endParaRPr lang="es-ES" sz="20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20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20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NO2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20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O3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20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Benc</a:t>
                      </a:r>
                      <a:endParaRPr lang="es-ES" sz="20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20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Tolue</a:t>
                      </a:r>
                      <a:endParaRPr lang="es-ES" sz="20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20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Xilen</a:t>
                      </a:r>
                      <a:endParaRPr lang="es-ES" sz="20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20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SPL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20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PM2.5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20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PM10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20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Ni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155261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s-E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Jardines de viveros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8017463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s-E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Avda. de Francia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s-E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s-E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s-E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s-E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s-E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571918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s-E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Avda. Tres Cruces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s-E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s-E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s-E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s-E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s-E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824461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s-E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U. Politécnica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s-E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s-E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s-E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s-E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s-E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072147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s-E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Avda. Pío Baroja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s-E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s-E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s-E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s-E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s-E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169393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s-E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C/Filipinas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s-E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s-E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s-E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s-E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s-E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926903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962945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0E209B-333A-47D6-86D4-058F06E4F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Idealista API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C431CA0-48CB-40EF-801A-F601FF5F77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400" dirty="0" err="1"/>
              <a:t>Idealista</a:t>
            </a:r>
            <a:r>
              <a:rPr lang="en-US" sz="2400" dirty="0"/>
              <a:t> gave us access to it's </a:t>
            </a:r>
            <a:r>
              <a:rPr lang="en-US" sz="2400" dirty="0" err="1"/>
              <a:t>api</a:t>
            </a:r>
            <a:r>
              <a:rPr lang="en-US" sz="2400" dirty="0"/>
              <a:t> with a maximum of 100 requests per month.</a:t>
            </a:r>
          </a:p>
          <a:p>
            <a:r>
              <a:rPr lang="en-US" sz="2400" dirty="0"/>
              <a:t>The requests have been optimized to obtain the desired data.</a:t>
            </a:r>
          </a:p>
          <a:p>
            <a:r>
              <a:rPr lang="en-US" sz="2400" dirty="0"/>
              <a:t>A test has been made to find the spot with the minimum number of buildings</a:t>
            </a:r>
          </a:p>
          <a:p>
            <a:r>
              <a:rPr lang="en-US" sz="2400" dirty="0"/>
              <a:t>The minimum was found at 359 by </a:t>
            </a:r>
            <a:r>
              <a:rPr lang="en-US" sz="2400" i="1" dirty="0"/>
              <a:t>'</a:t>
            </a:r>
            <a:r>
              <a:rPr lang="en-US" sz="2400" i="1" dirty="0" err="1"/>
              <a:t>Avda</a:t>
            </a:r>
            <a:r>
              <a:rPr lang="en-US" sz="2400" i="1" dirty="0"/>
              <a:t>. </a:t>
            </a:r>
            <a:r>
              <a:rPr lang="en-US" sz="2400" i="1" dirty="0" err="1"/>
              <a:t>Pío</a:t>
            </a:r>
            <a:r>
              <a:rPr lang="en-US" sz="2400" i="1" dirty="0"/>
              <a:t> </a:t>
            </a:r>
            <a:r>
              <a:rPr lang="en-US" sz="2400" i="1" dirty="0" err="1"/>
              <a:t>Baroja</a:t>
            </a:r>
            <a:r>
              <a:rPr lang="en-US" sz="2400" i="1" dirty="0"/>
              <a:t>’</a:t>
            </a:r>
          </a:p>
          <a:p>
            <a:r>
              <a:rPr lang="en-US" sz="2400" dirty="0"/>
              <a:t>The calls returns items by 50 each row</a:t>
            </a:r>
          </a:p>
          <a:p>
            <a:r>
              <a:rPr lang="en-US" sz="2400" dirty="0"/>
              <a:t>So it's been decided to take 350 items from each point.</a:t>
            </a:r>
          </a:p>
        </p:txBody>
      </p:sp>
    </p:spTree>
    <p:extLst>
      <p:ext uri="{BB962C8B-B14F-4D97-AF65-F5344CB8AC3E}">
        <p14:creationId xmlns:p14="http://schemas.microsoft.com/office/powerpoint/2010/main" val="3682562855"/>
      </p:ext>
    </p:extLst>
  </p:cSld>
  <p:clrMapOvr>
    <a:masterClrMapping/>
  </p:clrMapOvr>
</p:sld>
</file>

<file path=ppt/theme/theme1.xml><?xml version="1.0" encoding="utf-8"?>
<a:theme xmlns:a="http://schemas.openxmlformats.org/drawingml/2006/main" name="Espiral">
  <a:themeElements>
    <a:clrScheme name="Wisp">
      <a:dk1>
        <a:sysClr val="windowText" lastClr="000000"/>
      </a:dk1>
      <a:lt1>
        <a:sysClr val="window" lastClr="FFFFFF"/>
      </a:lt1>
      <a:dk2>
        <a:srgbClr val="647252"/>
      </a:dk2>
      <a:lt2>
        <a:srgbClr val="EAE8CF"/>
      </a:lt2>
      <a:accent1>
        <a:srgbClr val="E78712"/>
      </a:accent1>
      <a:accent2>
        <a:srgbClr val="B73C26"/>
      </a:accent2>
      <a:accent3>
        <a:srgbClr val="865331"/>
      </a:accent3>
      <a:accent4>
        <a:srgbClr val="B38648"/>
      </a:accent4>
      <a:accent5>
        <a:srgbClr val="BBB473"/>
      </a:accent5>
      <a:accent6>
        <a:srgbClr val="849276"/>
      </a:accent6>
      <a:hlink>
        <a:srgbClr val="FDAB2A"/>
      </a:hlink>
      <a:folHlink>
        <a:srgbClr val="CCB182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54F6613E-5ED7-40ED-90A8-F639BE712C0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388</TotalTime>
  <Words>2464</Words>
  <Application>Microsoft Office PowerPoint</Application>
  <PresentationFormat>Panorámica</PresentationFormat>
  <Paragraphs>696</Paragraphs>
  <Slides>55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55</vt:i4>
      </vt:variant>
    </vt:vector>
  </HeadingPairs>
  <TitlesOfParts>
    <vt:vector size="60" baseType="lpstr">
      <vt:lpstr>Arial</vt:lpstr>
      <vt:lpstr>Calibri</vt:lpstr>
      <vt:lpstr>Century Gothic</vt:lpstr>
      <vt:lpstr>Wingdings 3</vt:lpstr>
      <vt:lpstr>Espiral</vt:lpstr>
      <vt:lpstr>Building's price affected by pollution</vt:lpstr>
      <vt:lpstr>Index</vt:lpstr>
      <vt:lpstr>Project purposes</vt:lpstr>
      <vt:lpstr>Pollution data</vt:lpstr>
      <vt:lpstr>Pollution data</vt:lpstr>
      <vt:lpstr>Pollution data</vt:lpstr>
      <vt:lpstr>Pollution data  Data in stations</vt:lpstr>
      <vt:lpstr>Pollution data  Common data</vt:lpstr>
      <vt:lpstr>Idealista API</vt:lpstr>
      <vt:lpstr>Idealista API</vt:lpstr>
      <vt:lpstr>Idealista API</vt:lpstr>
      <vt:lpstr>Point One: Pollution Histogram  PM10</vt:lpstr>
      <vt:lpstr>Point One: Pollution Histogram</vt:lpstr>
      <vt:lpstr>Point One: Pollution Histogram  Ozono</vt:lpstr>
      <vt:lpstr>Point One: Pollution Histogram</vt:lpstr>
      <vt:lpstr>Point One: Pollution Histogram  Dióxido de nitrógeno (N02)</vt:lpstr>
      <vt:lpstr>Point One: Pollution Histogram  Dióxido de nitrógeno (N02)</vt:lpstr>
      <vt:lpstr>Point One: Pollution Histogram</vt:lpstr>
      <vt:lpstr>Point One: Pollution Histogram</vt:lpstr>
      <vt:lpstr>Point One: Pollution Histogram</vt:lpstr>
      <vt:lpstr>Point One: Pollution Histogram</vt:lpstr>
      <vt:lpstr>Point One: Pollution Histogram</vt:lpstr>
      <vt:lpstr>Point One: Pollution Histogram</vt:lpstr>
      <vt:lpstr>Point One: Pollution Histogram</vt:lpstr>
      <vt:lpstr>Point Two: House Price Model</vt:lpstr>
      <vt:lpstr>Point Two: House Price Model</vt:lpstr>
      <vt:lpstr>Point Two: House Price Model</vt:lpstr>
      <vt:lpstr>Point Two: House Price Model</vt:lpstr>
      <vt:lpstr>Point Two: House Price Model</vt:lpstr>
      <vt:lpstr>Point Two: House Price Model</vt:lpstr>
      <vt:lpstr>Point Two: House Price Model</vt:lpstr>
      <vt:lpstr>Point Two: House Price Model</vt:lpstr>
      <vt:lpstr>Point Two: House Price Model</vt:lpstr>
      <vt:lpstr>Point Two: House Price Model</vt:lpstr>
      <vt:lpstr>Point Two: House Price Model</vt:lpstr>
      <vt:lpstr>Point Two: House Price Model</vt:lpstr>
      <vt:lpstr>Point Two: House Price Model  Correlation matrix</vt:lpstr>
      <vt:lpstr>Point Two: House Price Model  House price model Coefficients</vt:lpstr>
      <vt:lpstr>Point Two: House Price Model  House price model Residuals</vt:lpstr>
      <vt:lpstr>Point Three: Pollution and Building's price</vt:lpstr>
      <vt:lpstr>Point Three: Pollution and Building's price</vt:lpstr>
      <vt:lpstr>Point Three: Pollution and Building's price Coefficients</vt:lpstr>
      <vt:lpstr>Point Three: Pollution and Building's price Residuals</vt:lpstr>
      <vt:lpstr>Conclusions</vt:lpstr>
      <vt:lpstr>Global pollution</vt:lpstr>
      <vt:lpstr>Presentación de PowerPoint</vt:lpstr>
      <vt:lpstr>Africa</vt:lpstr>
      <vt:lpstr>Asia</vt:lpstr>
      <vt:lpstr>Australia</vt:lpstr>
      <vt:lpstr>Europe</vt:lpstr>
      <vt:lpstr>India</vt:lpstr>
      <vt:lpstr>Midle East</vt:lpstr>
      <vt:lpstr>North America</vt:lpstr>
      <vt:lpstr>South America</vt:lpstr>
      <vt:lpstr>Thanks for your attention!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Urbanism vs Pollution</dc:title>
  <dc:creator>Carlos Frias</dc:creator>
  <cp:lastModifiedBy>Carlos Frias</cp:lastModifiedBy>
  <cp:revision>8</cp:revision>
  <dcterms:created xsi:type="dcterms:W3CDTF">2017-12-12T17:14:56Z</dcterms:created>
  <dcterms:modified xsi:type="dcterms:W3CDTF">2017-12-12T23:42:58Z</dcterms:modified>
</cp:coreProperties>
</file>